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45"/>
  </p:notesMasterIdLst>
  <p:handoutMasterIdLst>
    <p:handoutMasterId r:id="rId46"/>
  </p:handoutMasterIdLst>
  <p:sldIdLst>
    <p:sldId id="287" r:id="rId3"/>
    <p:sldId id="291" r:id="rId4"/>
    <p:sldId id="292" r:id="rId5"/>
    <p:sldId id="319" r:id="rId6"/>
    <p:sldId id="366" r:id="rId7"/>
    <p:sldId id="347" r:id="rId8"/>
    <p:sldId id="472" r:id="rId9"/>
    <p:sldId id="469" r:id="rId10"/>
    <p:sldId id="471" r:id="rId11"/>
    <p:sldId id="345" r:id="rId12"/>
    <p:sldId id="297" r:id="rId13"/>
    <p:sldId id="460" r:id="rId14"/>
    <p:sldId id="364" r:id="rId15"/>
    <p:sldId id="298" r:id="rId16"/>
    <p:sldId id="299" r:id="rId17"/>
    <p:sldId id="360" r:id="rId18"/>
    <p:sldId id="343" r:id="rId19"/>
    <p:sldId id="356" r:id="rId20"/>
    <p:sldId id="358" r:id="rId21"/>
    <p:sldId id="278" r:id="rId22"/>
    <p:sldId id="726" r:id="rId23"/>
    <p:sldId id="727" r:id="rId24"/>
    <p:sldId id="359" r:id="rId25"/>
    <p:sldId id="369" r:id="rId26"/>
    <p:sldId id="462" r:id="rId27"/>
    <p:sldId id="464" r:id="rId28"/>
    <p:sldId id="259" r:id="rId29"/>
    <p:sldId id="465" r:id="rId30"/>
    <p:sldId id="296" r:id="rId31"/>
    <p:sldId id="373" r:id="rId32"/>
    <p:sldId id="368" r:id="rId33"/>
    <p:sldId id="474" r:id="rId34"/>
    <p:sldId id="372" r:id="rId35"/>
    <p:sldId id="473" r:id="rId36"/>
    <p:sldId id="322" r:id="rId37"/>
    <p:sldId id="325" r:id="rId38"/>
    <p:sldId id="338" r:id="rId39"/>
    <p:sldId id="371" r:id="rId40"/>
    <p:sldId id="323" r:id="rId41"/>
    <p:sldId id="324" r:id="rId42"/>
    <p:sldId id="361" r:id="rId43"/>
    <p:sldId id="31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D-EEE" initials="H" lastIdx="1" clrIdx="0">
    <p:extLst>
      <p:ext uri="{19B8F6BF-5375-455C-9EA6-DF929625EA0E}">
        <p15:presenceInfo xmlns:p15="http://schemas.microsoft.com/office/powerpoint/2012/main" userId="HOD-EEE" providerId="None"/>
      </p:ext>
    </p:extLst>
  </p:cmAuthor>
  <p:cmAuthor id="2" name="Dr. S.Sujitha" initials="DS" lastIdx="1" clrIdx="1">
    <p:extLst>
      <p:ext uri="{19B8F6BF-5375-455C-9EA6-DF929625EA0E}">
        <p15:presenceInfo xmlns:p15="http://schemas.microsoft.com/office/powerpoint/2012/main" userId="S-1-5-21-881067488-1040295148-4191168176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7D3A"/>
    <a:srgbClr val="181F7A"/>
    <a:srgbClr val="996600"/>
    <a:srgbClr val="FF9900"/>
    <a:srgbClr val="FFCC00"/>
    <a:srgbClr val="3399FF"/>
    <a:srgbClr val="FFFFFF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>
                <a:solidFill>
                  <a:srgbClr val="FF0000"/>
                </a:solidFill>
              </a:rPr>
              <a:t>Curriculum  BREAKUP</a:t>
            </a:r>
          </a:p>
        </c:rich>
      </c:tx>
      <c:layout>
        <c:manualLayout>
          <c:xMode val="edge"/>
          <c:yMode val="edge"/>
          <c:x val="0.55695767195767198"/>
          <c:y val="1.5849432883579675E-2"/>
        </c:manualLayout>
      </c:layout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4663722572599737E-2"/>
          <c:y val="0.15377596870398813"/>
          <c:w val="0.82782655148275708"/>
          <c:h val="0.76143664474948125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ED71-4F0E-8E14-A498C2C13441}"/>
              </c:ext>
            </c:extLst>
          </c:dPt>
          <c:dPt>
            <c:idx val="1"/>
            <c:bubble3D val="0"/>
            <c:spPr>
              <a:solidFill>
                <a:srgbClr val="00FF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ED71-4F0E-8E14-A498C2C13441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ED71-4F0E-8E14-A498C2C13441}"/>
              </c:ext>
            </c:extLst>
          </c:dPt>
          <c:dPt>
            <c:idx val="3"/>
            <c:bubble3D val="0"/>
            <c:spPr>
              <a:solidFill>
                <a:srgbClr val="FF00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ED71-4F0E-8E14-A498C2C13441}"/>
              </c:ext>
            </c:extLst>
          </c:dPt>
          <c:dPt>
            <c:idx val="4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ED71-4F0E-8E14-A498C2C13441}"/>
              </c:ext>
            </c:extLst>
          </c:dPt>
          <c:dPt>
            <c:idx val="5"/>
            <c:bubble3D val="0"/>
            <c:spPr>
              <a:solidFill>
                <a:srgbClr val="00FF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ED71-4F0E-8E14-A498C2C13441}"/>
              </c:ext>
            </c:extLst>
          </c:dPt>
          <c:dPt>
            <c:idx val="6"/>
            <c:bubble3D val="0"/>
            <c:spPr>
              <a:solidFill>
                <a:srgbClr val="FF33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ED71-4F0E-8E14-A498C2C13441}"/>
              </c:ext>
            </c:extLst>
          </c:dPt>
          <c:dPt>
            <c:idx val="7"/>
            <c:bubble3D val="0"/>
            <c:spPr>
              <a:solidFill>
                <a:srgbClr val="6600CC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ED71-4F0E-8E14-A498C2C13441}"/>
              </c:ext>
            </c:extLst>
          </c:dPt>
          <c:dPt>
            <c:idx val="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1-ED71-4F0E-8E14-A498C2C13441}"/>
              </c:ext>
            </c:extLst>
          </c:dPt>
          <c:dLbls>
            <c:dLbl>
              <c:idx val="0"/>
              <c:layout>
                <c:manualLayout>
                  <c:x val="-3.8404430212108818E-3"/>
                  <c:y val="-2.679665551646828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rgbClr val="FF99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D71-4F0E-8E14-A498C2C13441}"/>
                </c:ext>
              </c:extLst>
            </c:dLbl>
            <c:dLbl>
              <c:idx val="1"/>
              <c:layout>
                <c:manualLayout>
                  <c:x val="-3.6245584449834521E-2"/>
                  <c:y val="-5.51990910965504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rgbClr val="3399FF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F07EB31-1EAF-4AF0-876B-E64F344C8DCC}" type="CATEGORYNAME">
                      <a:rPr lang="en-US">
                        <a:solidFill>
                          <a:srgbClr val="3399FF"/>
                        </a:solidFill>
                      </a:rPr>
                      <a:pPr>
                        <a:defRPr sz="1000" b="1" i="0" u="none" strike="noStrike" kern="1200" spc="0" baseline="0">
                          <a:solidFill>
                            <a:srgbClr val="3399FF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r>
                      <a:rPr lang="en-US" baseline="0">
                        <a:solidFill>
                          <a:srgbClr val="3399FF"/>
                        </a:solidFill>
                      </a:rPr>
                      <a:t>
</a:t>
                    </a:r>
                    <a:fld id="{EB400F18-CC5F-4861-963C-938C8E0BA35B}" type="PERCENTAGE">
                      <a:rPr lang="en-US" baseline="0">
                        <a:solidFill>
                          <a:srgbClr val="3399FF"/>
                        </a:solidFill>
                      </a:rPr>
                      <a:pPr>
                        <a:defRPr sz="1000" b="1" i="0" u="none" strike="noStrike" kern="1200" spc="0" baseline="0">
                          <a:solidFill>
                            <a:srgbClr val="3399FF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3399FF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D71-4F0E-8E14-A498C2C13441}"/>
                </c:ext>
              </c:extLst>
            </c:dLbl>
            <c:dLbl>
              <c:idx val="2"/>
              <c:layout>
                <c:manualLayout>
                  <c:x val="0"/>
                  <c:y val="-8.71718808596882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D71-4F0E-8E14-A498C2C13441}"/>
                </c:ext>
              </c:extLst>
            </c:dLbl>
            <c:dLbl>
              <c:idx val="3"/>
              <c:layout>
                <c:manualLayout>
                  <c:x val="-6.0038988197847712E-2"/>
                  <c:y val="9.309701005875237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A9D798E-7108-4AC3-8C41-D156DA62C758}" type="CATEGORYNAME">
                      <a:rPr lang="en-US" dirty="0">
                        <a:solidFill>
                          <a:srgbClr val="E61ACE"/>
                        </a:solidFill>
                      </a:rPr>
                      <a:pPr>
                        <a:defRPr sz="100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18774CD4-9F44-45B7-A251-E2005E0FCE6C}" type="PERCENTAGE">
                      <a:rPr lang="en-US" baseline="0" dirty="0">
                        <a:solidFill>
                          <a:srgbClr val="E61ACE"/>
                        </a:solidFill>
                      </a:rPr>
                      <a:pPr>
                        <a:defRPr sz="100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33149051684519"/>
                      <c:h val="0.1765823318659043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D71-4F0E-8E14-A498C2C13441}"/>
                </c:ext>
              </c:extLst>
            </c:dLbl>
            <c:dLbl>
              <c:idx val="4"/>
              <c:layout>
                <c:manualLayout>
                  <c:x val="5.7894738619353132E-2"/>
                  <c:y val="-2.418106630124873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rgbClr val="0000F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74570652010582"/>
                      <c:h val="0.124810668914934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ED71-4F0E-8E14-A498C2C13441}"/>
                </c:ext>
              </c:extLst>
            </c:dLbl>
            <c:dLbl>
              <c:idx val="5"/>
              <c:layout>
                <c:manualLayout>
                  <c:x val="4.2884991569891225E-3"/>
                  <c:y val="2.995110664554726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81E4803-BEAC-4B8D-A276-82624962CE74}" type="CATEGORYNAME">
                      <a:rPr lang="en-US">
                        <a:solidFill>
                          <a:srgbClr val="00B050"/>
                        </a:solidFill>
                      </a:rPr>
                      <a:pPr>
                        <a:defRPr sz="1000" b="1" i="0" u="none" strike="noStrike" kern="1200" spc="0" baseline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r>
                      <a:rPr lang="en-US" baseline="0">
                        <a:solidFill>
                          <a:srgbClr val="00B050"/>
                        </a:solidFill>
                      </a:rPr>
                      <a:t>
</a:t>
                    </a:r>
                    <a:fld id="{179C6D04-DDD3-43CF-96B5-529BD62136DA}" type="PERCENTAGE">
                      <a:rPr lang="en-US" baseline="0">
                        <a:solidFill>
                          <a:srgbClr val="00B050"/>
                        </a:solidFill>
                      </a:rPr>
                      <a:pPr>
                        <a:defRPr sz="1000" b="1" i="0" u="none" strike="noStrike" kern="1200" spc="0" baseline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00B05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332659892638943"/>
                      <c:h val="0.1393193086956827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ED71-4F0E-8E14-A498C2C13441}"/>
                </c:ext>
              </c:extLst>
            </c:dLbl>
            <c:dLbl>
              <c:idx val="6"/>
              <c:layout>
                <c:manualLayout>
                  <c:x val="7.5048704364026981E-3"/>
                  <c:y val="-4.338245564520193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59688-886A-4A8F-B754-3BAD90087AC0}" type="CATEGORYNAME">
                      <a:rPr lang="en-US" smtClean="0">
                        <a:solidFill>
                          <a:srgbClr val="FF0000"/>
                        </a:solidFill>
                      </a:rPr>
                      <a:pPr>
                        <a:defRPr sz="100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9F72E29E-F55B-41CF-9CB2-48E093E7ED57}" type="PERCENTAGE">
                      <a:rPr lang="en-US" baseline="0">
                        <a:solidFill>
                          <a:srgbClr val="FF0000"/>
                        </a:solidFill>
                      </a:rPr>
                      <a:pPr>
                        <a:defRPr sz="100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47594555422438"/>
                      <c:h val="0.125306354461111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ED71-4F0E-8E14-A498C2C13441}"/>
                </c:ext>
              </c:extLst>
            </c:dLbl>
            <c:dLbl>
              <c:idx val="7"/>
              <c:layout>
                <c:manualLayout>
                  <c:x val="1.1793288262445342E-2"/>
                  <c:y val="-4.59440259723692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3F29740-0EE2-4616-B267-DCD01C49E420}" type="CATEGORYNAME">
                      <a:rPr lang="en-US">
                        <a:solidFill>
                          <a:srgbClr val="6600CC"/>
                        </a:solidFill>
                      </a:rPr>
                      <a:pPr>
                        <a:defRPr sz="100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r>
                      <a:rPr lang="en-US" baseline="0">
                        <a:solidFill>
                          <a:srgbClr val="6600CC"/>
                        </a:solidFill>
                      </a:rPr>
                      <a:t>
</a:t>
                    </a:r>
                    <a:fld id="{1B04906F-0CF5-474C-9B01-D274402FA69F}" type="PERCENTAGE">
                      <a:rPr lang="en-US" baseline="0">
                        <a:solidFill>
                          <a:srgbClr val="6600CC"/>
                        </a:solidFill>
                      </a:rPr>
                      <a:pPr>
                        <a:defRPr sz="100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6600CC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255367630746"/>
                      <c:h val="0.124810668914934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ED71-4F0E-8E14-A498C2C13441}"/>
                </c:ext>
              </c:extLst>
            </c:dLbl>
            <c:dLbl>
              <c:idx val="8"/>
              <c:layout>
                <c:manualLayout>
                  <c:x val="-1.4911623248946806E-2"/>
                  <c:y val="-4.1147256057610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rgbClr val="181F7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D71-4F0E-8E14-A498C2C13441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Sheet1!$B$2:$B$10</c:f>
              <c:strCache>
                <c:ptCount val="9"/>
                <c:pt idx="0">
                  <c:v>Applied Science Courses</c:v>
                </c:pt>
                <c:pt idx="1">
                  <c:v>ESC/PLC/ETC</c:v>
                </c:pt>
                <c:pt idx="2">
                  <c:v>Ability Enhancement Courses</c:v>
                </c:pt>
                <c:pt idx="3">
                  <c:v>Humanity Social Science &amp; Management Courses</c:v>
                </c:pt>
                <c:pt idx="4">
                  <c:v>Professional Core Courses</c:v>
                </c:pt>
                <c:pt idx="5">
                  <c:v>Professional Elective Courses</c:v>
                </c:pt>
                <c:pt idx="6">
                  <c:v>Open Elective(multidisciplinary) Course</c:v>
                </c:pt>
                <c:pt idx="7">
                  <c:v>Skill Courses (Mini Project)(Full Project)</c:v>
                </c:pt>
                <c:pt idx="8">
                  <c:v>Mandatory courses  UGC/AICTE/UHV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22</c:v>
                </c:pt>
                <c:pt idx="1">
                  <c:v>24</c:v>
                </c:pt>
                <c:pt idx="2">
                  <c:v>12</c:v>
                </c:pt>
                <c:pt idx="3">
                  <c:v>5</c:v>
                </c:pt>
                <c:pt idx="4">
                  <c:v>50</c:v>
                </c:pt>
                <c:pt idx="5">
                  <c:v>15</c:v>
                </c:pt>
                <c:pt idx="6">
                  <c:v>6</c:v>
                </c:pt>
                <c:pt idx="7">
                  <c:v>24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ED71-4F0E-8E14-A498C2C13441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11-26T17:36:42.904" idx="1">
    <p:pos x="4358" y="3378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Relationship Id="rId4" Type="http://schemas.openxmlformats.org/officeDocument/2006/relationships/image" Target="../media/image155.png"/></Relationships>
</file>

<file path=ppt/diagrams/_rels/data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microsoft.com/office/2007/relationships/hdphoto" Target="../media/hdphoto5.wdp"/><Relationship Id="rId1" Type="http://schemas.openxmlformats.org/officeDocument/2006/relationships/image" Target="../media/image156.png"/><Relationship Id="rId6" Type="http://schemas.microsoft.com/office/2007/relationships/hdphoto" Target="../media/hdphoto7.wdp"/><Relationship Id="rId5" Type="http://schemas.openxmlformats.org/officeDocument/2006/relationships/image" Target="../media/image158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6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8.jpg"/><Relationship Id="rId1" Type="http://schemas.openxmlformats.org/officeDocument/2006/relationships/image" Target="../media/image17.jpeg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sv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image" Target="../media/image76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Relationship Id="rId4" Type="http://schemas.openxmlformats.org/officeDocument/2006/relationships/image" Target="../media/image14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Relationship Id="rId4" Type="http://schemas.openxmlformats.org/officeDocument/2006/relationships/image" Target="../media/image155.png"/></Relationships>
</file>

<file path=ppt/diagrams/_rels/drawing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microsoft.com/office/2007/relationships/hdphoto" Target="../media/hdphoto5.wdp"/><Relationship Id="rId1" Type="http://schemas.openxmlformats.org/officeDocument/2006/relationships/image" Target="../media/image156.png"/><Relationship Id="rId6" Type="http://schemas.microsoft.com/office/2007/relationships/hdphoto" Target="../media/hdphoto7.wdp"/><Relationship Id="rId5" Type="http://schemas.openxmlformats.org/officeDocument/2006/relationships/image" Target="../media/image158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6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8.jpg"/><Relationship Id="rId1" Type="http://schemas.openxmlformats.org/officeDocument/2006/relationships/image" Target="../media/image17.jpeg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sv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image" Target="../media/image76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Relationship Id="rId4" Type="http://schemas.openxmlformats.org/officeDocument/2006/relationships/image" Target="../media/image1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FD5D65-712F-4555-B5E0-02C030CE6A8B}" type="doc">
      <dgm:prSet loTypeId="urn:microsoft.com/office/officeart/2008/layout/PictureStrips" loCatId="list" qsTypeId="urn:microsoft.com/office/officeart/2005/8/quickstyle/3d3" qsCatId="3D" csTypeId="urn:microsoft.com/office/officeart/2005/8/colors/accent5_3" csCatId="accent5" phldr="1"/>
      <dgm:spPr/>
      <dgm:t>
        <a:bodyPr/>
        <a:lstStyle/>
        <a:p>
          <a:endParaRPr lang="en-IN"/>
        </a:p>
      </dgm:t>
    </dgm:pt>
    <dgm:pt modelId="{D2DE1D43-1368-4164-968E-EF7D1B1AD010}">
      <dgm:prSet phldrT="[Text]" custT="1"/>
      <dgm:spPr/>
      <dgm:t>
        <a:bodyPr/>
        <a:lstStyle/>
        <a:p>
          <a:r>
            <a:rPr lang="en-IN" sz="1400" b="1" u="none" strike="noStrike">
              <a:solidFill>
                <a:srgbClr val="C00000"/>
              </a:solidFill>
              <a:effectLst/>
            </a:rPr>
            <a:t>Provide Suitable Forums (TLP) </a:t>
          </a:r>
          <a:endParaRPr lang="en-IN" sz="1400" b="1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7631F95-8DA3-40D8-9B78-10112952E7D0}" type="parTrans" cxnId="{F03DDE27-50D6-46E5-8026-521A8E9B0725}">
      <dgm:prSet/>
      <dgm:spPr/>
      <dgm:t>
        <a:bodyPr/>
        <a:lstStyle/>
        <a:p>
          <a:endParaRPr lang="en-IN" sz="1400" b="1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9D9213C-8EB9-4061-8751-67772CC8AF0D}" type="sibTrans" cxnId="{F03DDE27-50D6-46E5-8026-521A8E9B0725}">
      <dgm:prSet/>
      <dgm:spPr/>
      <dgm:t>
        <a:bodyPr/>
        <a:lstStyle/>
        <a:p>
          <a:endParaRPr lang="en-IN" sz="1400" b="1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1DF4C2A-EADD-45FB-BB98-660A408847BE}">
      <dgm:prSet phldrT="[Text]" custT="1"/>
      <dgm:spPr/>
      <dgm:t>
        <a:bodyPr/>
        <a:lstStyle/>
        <a:p>
          <a:r>
            <a:rPr lang="en-IN" sz="1200" b="0" u="none" strike="noStrike" dirty="0" err="1">
              <a:solidFill>
                <a:srgbClr val="7030A0"/>
              </a:solidFill>
              <a:effectLst/>
            </a:rPr>
            <a:t>Tedx</a:t>
          </a:r>
          <a:r>
            <a:rPr lang="en-IN" sz="1200" b="0" u="none" strike="noStrike" dirty="0">
              <a:solidFill>
                <a:srgbClr val="7030A0"/>
              </a:solidFill>
              <a:effectLst/>
            </a:rPr>
            <a:t> Talks/ Industry Expert Lecture,</a:t>
          </a:r>
          <a:endParaRPr lang="en-IN" sz="1200" b="0" dirty="0">
            <a:solidFill>
              <a:srgbClr val="7030A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9810669-488C-4196-8C85-0B2D1AF2F18A}" type="parTrans" cxnId="{09ADB8A6-2155-44B4-9B80-A099C219BB46}">
      <dgm:prSet/>
      <dgm:spPr/>
      <dgm:t>
        <a:bodyPr/>
        <a:lstStyle/>
        <a:p>
          <a:endParaRPr lang="en-IN" sz="1400" b="1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CA26A26-942F-41BE-936E-E79CA4C97413}" type="sibTrans" cxnId="{09ADB8A6-2155-44B4-9B80-A099C219BB46}">
      <dgm:prSet/>
      <dgm:spPr/>
      <dgm:t>
        <a:bodyPr/>
        <a:lstStyle/>
        <a:p>
          <a:endParaRPr lang="en-IN" sz="1400" b="1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CE28BC3-7019-49E1-AEE6-CEACC9B63050}">
      <dgm:prSet phldrT="[Text]" custT="1"/>
      <dgm:spPr/>
      <dgm:t>
        <a:bodyPr/>
        <a:lstStyle/>
        <a:p>
          <a:r>
            <a:rPr lang="en-IN" sz="1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Assessment</a:t>
          </a:r>
        </a:p>
      </dgm:t>
    </dgm:pt>
    <dgm:pt modelId="{2AFFD287-9DA2-48DA-94DF-CADB57D1ABE1}" type="parTrans" cxnId="{CC4A5CC2-D753-4EDA-94A5-6F352A6594A3}">
      <dgm:prSet/>
      <dgm:spPr/>
      <dgm:t>
        <a:bodyPr/>
        <a:lstStyle/>
        <a:p>
          <a:endParaRPr lang="en-IN" sz="1400" b="1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0503586-7835-4364-8848-C06B2E92A968}" type="sibTrans" cxnId="{CC4A5CC2-D753-4EDA-94A5-6F352A6594A3}">
      <dgm:prSet/>
      <dgm:spPr/>
      <dgm:t>
        <a:bodyPr/>
        <a:lstStyle/>
        <a:p>
          <a:endParaRPr lang="en-IN" sz="1400" b="1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D5E3C6D-9736-4779-9B5B-5D11941CFAC6}">
      <dgm:prSet phldrT="[Text]" custT="1"/>
      <dgm:spPr/>
      <dgm:t>
        <a:bodyPr/>
        <a:lstStyle/>
        <a:p>
          <a:r>
            <a:rPr lang="en-IN" sz="1200" b="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Open Book Test</a:t>
          </a:r>
        </a:p>
      </dgm:t>
    </dgm:pt>
    <dgm:pt modelId="{79D47E25-6FDD-40DB-B749-82C0CFC6B473}" type="parTrans" cxnId="{C8EA9F94-DB0B-44A3-9122-C10BBD67375B}">
      <dgm:prSet/>
      <dgm:spPr/>
      <dgm:t>
        <a:bodyPr/>
        <a:lstStyle/>
        <a:p>
          <a:endParaRPr lang="en-IN" sz="1400" b="1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ED4C53C-8F7A-4370-9B4E-E008E78A8620}" type="sibTrans" cxnId="{C8EA9F94-DB0B-44A3-9122-C10BBD67375B}">
      <dgm:prSet/>
      <dgm:spPr/>
      <dgm:t>
        <a:bodyPr/>
        <a:lstStyle/>
        <a:p>
          <a:endParaRPr lang="en-IN" sz="1400" b="1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134E6C7-0DBA-4466-B6C7-6B56CEAEFC71}">
      <dgm:prSet phldrT="[Text]" custT="1"/>
      <dgm:spPr/>
      <dgm:t>
        <a:bodyPr/>
        <a:lstStyle/>
        <a:p>
          <a:r>
            <a:rPr lang="en-IN" sz="1200" b="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Review of Literature</a:t>
          </a:r>
        </a:p>
      </dgm:t>
    </dgm:pt>
    <dgm:pt modelId="{6867A5E6-5593-4188-9FB2-A41538BFD1D4}" type="parTrans" cxnId="{9DEEE487-81C1-4CD6-AF8D-65347F3B79C7}">
      <dgm:prSet/>
      <dgm:spPr/>
      <dgm:t>
        <a:bodyPr/>
        <a:lstStyle/>
        <a:p>
          <a:endParaRPr lang="en-IN" sz="1400" b="1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587B42C-7D5F-4DD0-B90B-35D6A76DD0A1}" type="sibTrans" cxnId="{9DEEE487-81C1-4CD6-AF8D-65347F3B79C7}">
      <dgm:prSet/>
      <dgm:spPr/>
      <dgm:t>
        <a:bodyPr/>
        <a:lstStyle/>
        <a:p>
          <a:endParaRPr lang="en-IN" sz="1400" b="1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ACFA3EE-B2C7-4768-8B51-E8A9C8CB9A46}">
      <dgm:prSet phldrT="[Text]" custT="1"/>
      <dgm:spPr/>
      <dgm:t>
        <a:bodyPr/>
        <a:lstStyle/>
        <a:p>
          <a:r>
            <a:rPr lang="en-US" sz="1400" b="1" u="none" strike="noStrike" dirty="0">
              <a:solidFill>
                <a:srgbClr val="181F7A"/>
              </a:solidFill>
              <a:effectLst/>
            </a:rPr>
            <a:t>Enhance the Research and Development </a:t>
          </a:r>
          <a:endParaRPr lang="en-IN" sz="1400" b="1" dirty="0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4511132-75E1-45C8-805E-12B306E99685}" type="parTrans" cxnId="{CE5F0EC8-85E9-4E88-9A55-ECDE92F86522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F4F509F1-B088-4E71-AEAD-661E0A9EF024}" type="sibTrans" cxnId="{CE5F0EC8-85E9-4E88-9A55-ECDE92F86522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282F46D8-3533-4A0E-BE40-A767D918EBC6}">
      <dgm:prSet phldrT="[Text]" custT="1"/>
      <dgm:spPr/>
      <dgm:t>
        <a:bodyPr/>
        <a:lstStyle/>
        <a:p>
          <a:r>
            <a:rPr lang="en-US" sz="1100" b="0" u="none" strike="noStrike" dirty="0">
              <a:solidFill>
                <a:srgbClr val="181F7A"/>
              </a:solidFill>
              <a:effectLst/>
            </a:rPr>
            <a:t>Fostering research culture through virtual community learning towards academic development</a:t>
          </a:r>
          <a:endParaRPr lang="en-IN" sz="1100" b="0" dirty="0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869BE35-6E6D-43B7-A28D-16C8FEFC61BF}" type="parTrans" cxnId="{8412552A-3FFE-4BF7-8FE9-4BB782BEDDBC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C43423E4-5CFA-4C38-A10F-6F744D748A35}" type="sibTrans" cxnId="{8412552A-3FFE-4BF7-8FE9-4BB782BEDDBC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DE4B83DF-C146-4534-B389-4111E24D5C33}">
      <dgm:prSet phldrT="[Text]" custT="1"/>
      <dgm:spPr/>
      <dgm:t>
        <a:bodyPr/>
        <a:lstStyle/>
        <a:p>
          <a:r>
            <a:rPr lang="en-IN" sz="1200" b="0" u="none" strike="noStrike" dirty="0">
              <a:solidFill>
                <a:srgbClr val="7030A0"/>
              </a:solidFill>
              <a:effectLst/>
            </a:rPr>
            <a:t> International conference/Funded Seminars</a:t>
          </a:r>
          <a:endParaRPr lang="en-IN" sz="1200" b="0" dirty="0">
            <a:solidFill>
              <a:srgbClr val="7030A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7400D94-44CA-4A7B-A29E-0DA9D5D0A1F0}" type="parTrans" cxnId="{8DFB0A79-47A2-4B4A-9985-EBD8AA83B37E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ED6A42F2-0E5D-4758-A01B-7A7464CAF35D}" type="sibTrans" cxnId="{8DFB0A79-47A2-4B4A-9985-EBD8AA83B37E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306C4C7C-F1FE-4443-AE4C-4652429D680E}">
      <dgm:prSet phldrT="[Text]" custT="1"/>
      <dgm:spPr/>
      <dgm:t>
        <a:bodyPr/>
        <a:lstStyle/>
        <a:p>
          <a:r>
            <a:rPr lang="en-IN" sz="1200" b="0" u="none" strike="noStrike" dirty="0">
              <a:solidFill>
                <a:srgbClr val="7030A0"/>
              </a:solidFill>
              <a:effectLst/>
            </a:rPr>
            <a:t> Awareness Talk/ </a:t>
          </a:r>
          <a:r>
            <a:rPr lang="en-IN" sz="1200" b="0" u="none" strike="noStrike" dirty="0" err="1">
              <a:solidFill>
                <a:srgbClr val="7030A0"/>
              </a:solidFill>
              <a:effectLst/>
            </a:rPr>
            <a:t>Alumini</a:t>
          </a:r>
          <a:r>
            <a:rPr lang="en-IN" sz="1200" b="0" u="none" strike="noStrike" dirty="0">
              <a:solidFill>
                <a:srgbClr val="7030A0"/>
              </a:solidFill>
              <a:effectLst/>
            </a:rPr>
            <a:t> Talk</a:t>
          </a:r>
          <a:endParaRPr lang="en-IN" sz="1200" b="0" dirty="0">
            <a:solidFill>
              <a:srgbClr val="7030A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B528FBC-4859-40A4-8D6F-28EB340969D8}" type="parTrans" cxnId="{E9C98613-66FF-4133-BBDC-00B0CD33F425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3D46E5C6-FF13-48AE-AF01-C027B9DAF2E5}" type="sibTrans" cxnId="{E9C98613-66FF-4133-BBDC-00B0CD33F425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98A8D0DB-7ABD-46C9-9363-CA2056E4D4F3}">
      <dgm:prSet phldrT="[Text]" custT="1"/>
      <dgm:spPr/>
      <dgm:t>
        <a:bodyPr/>
        <a:lstStyle/>
        <a:p>
          <a:r>
            <a:rPr lang="en-IN" sz="1200" b="0" u="none" strike="noStrike" dirty="0">
              <a:solidFill>
                <a:srgbClr val="7030A0"/>
              </a:solidFill>
              <a:effectLst/>
            </a:rPr>
            <a:t> Value added core courses</a:t>
          </a:r>
          <a:endParaRPr lang="en-IN" sz="1200" b="0" dirty="0">
            <a:solidFill>
              <a:srgbClr val="7030A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4C94671-9DB6-45DB-9DC8-5BE1E2A07B64}" type="parTrans" cxnId="{C2C9FE7A-93C8-4F8A-822A-1BCACB414E15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838DD4E7-93C1-4D72-825A-AFE3AB8FBD51}" type="sibTrans" cxnId="{C2C9FE7A-93C8-4F8A-822A-1BCACB414E15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16FE64BE-B171-4E74-B985-450956DE6323}">
      <dgm:prSet phldrT="[Text]" custT="1"/>
      <dgm:spPr/>
      <dgm:t>
        <a:bodyPr/>
        <a:lstStyle/>
        <a:p>
          <a:r>
            <a:rPr lang="en-IN" sz="1200" b="0" u="none" strike="noStrike" dirty="0">
              <a:solidFill>
                <a:srgbClr val="7030A0"/>
              </a:solidFill>
              <a:effectLst/>
            </a:rPr>
            <a:t>Industrial Visits/Internship/Study Abroad</a:t>
          </a:r>
          <a:endParaRPr lang="en-IN" sz="1200" b="0" dirty="0">
            <a:solidFill>
              <a:srgbClr val="7030A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D55C710-DAD4-453E-9FEB-E3DE14B76F0C}" type="parTrans" cxnId="{7DFA8D3A-C5B3-4AD7-BE29-15E4F3D181DD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962D4C89-A9BB-4380-A516-4C2A4E22A049}" type="sibTrans" cxnId="{7DFA8D3A-C5B3-4AD7-BE29-15E4F3D181DD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00D6B178-1166-4F7D-AD2A-80F49A39FAD4}">
      <dgm:prSet phldrT="[Text]" custT="1"/>
      <dgm:spPr/>
      <dgm:t>
        <a:bodyPr/>
        <a:lstStyle/>
        <a:p>
          <a:r>
            <a:rPr lang="en-IN" sz="1100" b="0" u="none" strike="noStrike" dirty="0">
              <a:solidFill>
                <a:srgbClr val="C00000"/>
              </a:solidFill>
              <a:effectLst/>
            </a:rPr>
            <a:t>programmatic research </a:t>
          </a:r>
          <a:endParaRPr lang="en-IN" sz="1100" b="0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384C97E-502D-40AB-BB68-4667EF319427}" type="parTrans" cxnId="{AA4BF6D6-03E9-4026-A4DE-A495A0DE030C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3424413F-07D9-48AD-9F4F-23E7B9EA02DA}" type="sibTrans" cxnId="{AA4BF6D6-03E9-4026-A4DE-A495A0DE030C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975A27EF-0BFA-4923-93A0-7551813EF185}">
      <dgm:prSet phldrT="[Text]" custT="1"/>
      <dgm:spPr/>
      <dgm:t>
        <a:bodyPr/>
        <a:lstStyle/>
        <a:p>
          <a:r>
            <a:rPr lang="en-IN" sz="1100" b="0" u="none" strike="noStrike" dirty="0">
              <a:solidFill>
                <a:srgbClr val="C00000"/>
              </a:solidFill>
              <a:effectLst/>
            </a:rPr>
            <a:t> Internationalizing Teaching and Learning through Faculty Inquiry Circles (Coursera, NPTEL, </a:t>
          </a:r>
          <a:r>
            <a:rPr lang="en-IN" sz="1100" b="0" u="none" strike="noStrike" dirty="0" err="1">
              <a:solidFill>
                <a:srgbClr val="C00000"/>
              </a:solidFill>
              <a:effectLst/>
            </a:rPr>
            <a:t>Edx</a:t>
          </a:r>
          <a:r>
            <a:rPr lang="en-IN" sz="1100" b="0" u="none" strike="noStrike" dirty="0">
              <a:solidFill>
                <a:srgbClr val="C00000"/>
              </a:solidFill>
              <a:effectLst/>
            </a:rPr>
            <a:t>, OBE, case studies-IEEE, IEA,IEC </a:t>
          </a:r>
          <a:r>
            <a:rPr lang="en-IN" sz="1100" b="0" u="none" strike="noStrike" dirty="0" err="1">
              <a:solidFill>
                <a:srgbClr val="C00000"/>
              </a:solidFill>
              <a:effectLst/>
            </a:rPr>
            <a:t>Stds</a:t>
          </a:r>
          <a:r>
            <a:rPr lang="en-IN" sz="1100" b="0" u="none" strike="noStrike" dirty="0">
              <a:solidFill>
                <a:srgbClr val="C00000"/>
              </a:solidFill>
              <a:effectLst/>
            </a:rPr>
            <a:t> etc)</a:t>
          </a:r>
          <a:endParaRPr lang="en-IN" sz="1100" b="0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A94E3CB-52B2-47B7-B521-ED083BE3994F}" type="parTrans" cxnId="{6A6C971F-6B92-4C18-B597-4BEBB1D1A604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FC6511A5-94B4-4CE3-8F0A-D780BAB39785}" type="sibTrans" cxnId="{6A6C971F-6B92-4C18-B597-4BEBB1D1A604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F40412EC-13B5-4117-A5B1-B419BDC17920}">
      <dgm:prSet phldrT="[Text]" custT="1"/>
      <dgm:spPr/>
      <dgm:t>
        <a:bodyPr/>
        <a:lstStyle/>
        <a:p>
          <a:r>
            <a:rPr lang="en-IN" sz="1100" b="0" u="none" strike="noStrike" dirty="0">
              <a:solidFill>
                <a:srgbClr val="C00000"/>
              </a:solidFill>
              <a:effectLst/>
            </a:rPr>
            <a:t>Virtual Labs Integration - </a:t>
          </a:r>
          <a:r>
            <a:rPr lang="en-IN" sz="500" b="0" u="none" strike="noStrike" dirty="0">
              <a:solidFill>
                <a:srgbClr val="C00000"/>
              </a:solidFill>
              <a:effectLst/>
            </a:rPr>
            <a:t>https://plc-coep.vlabs.ac.in/List%20of%20experiments.html</a:t>
          </a:r>
          <a:endParaRPr lang="en-IN" sz="1100" b="0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BBF1B3A-97E2-4C29-8A0F-FA8B98D45851}" type="parTrans" cxnId="{25F01DFF-B7DE-4052-9586-F8ECC0F70B1F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D800ED6D-4317-423A-BB01-EE9AFB0D87E0}" type="sibTrans" cxnId="{25F01DFF-B7DE-4052-9586-F8ECC0F70B1F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C11849B3-5C1C-4D44-95A4-F1B8DEEFFC2C}">
      <dgm:prSet phldrT="[Text]" custT="1"/>
      <dgm:spPr/>
      <dgm:t>
        <a:bodyPr/>
        <a:lstStyle/>
        <a:p>
          <a:r>
            <a:rPr lang="en-IN" sz="1100" b="0" u="none" strike="noStrike" dirty="0">
              <a:solidFill>
                <a:srgbClr val="C00000"/>
              </a:solidFill>
              <a:effectLst/>
            </a:rPr>
            <a:t> Generative AI Tool –(Chat GPT in TLP)</a:t>
          </a:r>
          <a:endParaRPr lang="en-IN" sz="1100" b="0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F3F5124-F2FA-4E1D-BDDE-885DBA2E8AF2}" type="parTrans" cxnId="{D32E080A-5F8B-477F-9BB3-2DDE29C21B35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57A67873-9543-40FD-9737-222FEA6ABF55}" type="sibTrans" cxnId="{D32E080A-5F8B-477F-9BB3-2DDE29C21B35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C739072B-1D28-4FE0-BBDA-5BFC6FB630E0}">
      <dgm:prSet phldrT="[Text]" custT="1"/>
      <dgm:spPr/>
      <dgm:t>
        <a:bodyPr/>
        <a:lstStyle/>
        <a:p>
          <a:r>
            <a:rPr lang="en-IN" sz="1200" b="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IBM Academic Initiative Badges</a:t>
          </a:r>
        </a:p>
      </dgm:t>
    </dgm:pt>
    <dgm:pt modelId="{D0A866B7-98E4-4C50-99B5-C7EF73110F99}" type="parTrans" cxnId="{BB1146DD-C244-41C6-ACB5-E62D148C598D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C9DB65AA-B5AE-4BA4-92D3-2A9BBBD275AB}" type="sibTrans" cxnId="{BB1146DD-C244-41C6-ACB5-E62D148C598D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EA222D04-A585-4C6B-946D-A360841A5A26}">
      <dgm:prSet phldrT="[Text]" custT="1"/>
      <dgm:spPr/>
      <dgm:t>
        <a:bodyPr/>
        <a:lstStyle/>
        <a:p>
          <a:pPr algn="l"/>
          <a:r>
            <a:rPr lang="en-IN" sz="1400" b="1" u="none" strike="noStrike" dirty="0">
              <a:solidFill>
                <a:schemeClr val="accent2"/>
              </a:solidFill>
              <a:effectLst/>
            </a:rPr>
            <a:t>Inculcating the awareness</a:t>
          </a:r>
          <a:endParaRPr lang="en-IN" sz="1400" b="1" dirty="0">
            <a:solidFill>
              <a:schemeClr val="accent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8B4487-4122-4583-84FC-4DF1A2226F9A}" type="parTrans" cxnId="{81D7A50E-6513-4EC5-ADA2-6951A0B28F20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6B082512-6195-4DBE-B3E6-DCDA59E853AA}" type="sibTrans" cxnId="{81D7A50E-6513-4EC5-ADA2-6951A0B28F20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BF6F1DAE-8CB2-404F-AC35-236E75D5F913}">
      <dgm:prSet phldrT="[Text]" custT="1"/>
      <dgm:spPr/>
      <dgm:t>
        <a:bodyPr/>
        <a:lstStyle/>
        <a:p>
          <a:r>
            <a:rPr lang="en-IN" sz="1400" b="1" u="none" strike="noStrike" dirty="0">
              <a:solidFill>
                <a:srgbClr val="337D3A"/>
              </a:solidFill>
              <a:effectLst/>
            </a:rPr>
            <a:t>Responsibility towards Environment</a:t>
          </a:r>
          <a:endParaRPr lang="en-IN" sz="1400" b="1" dirty="0">
            <a:solidFill>
              <a:srgbClr val="337D3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726AF58-3160-4F24-9BE2-552AC711DECE}" type="parTrans" cxnId="{26067D53-288B-4322-A28A-BC4369A608FA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5136EE9C-C520-409A-B153-52648D356A0B}" type="sibTrans" cxnId="{26067D53-288B-4322-A28A-BC4369A608FA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A6725114-0028-471F-9327-B8CF11A8990E}">
      <dgm:prSet phldrT="[Text]" custT="1"/>
      <dgm:spPr/>
      <dgm:t>
        <a:bodyPr/>
        <a:lstStyle/>
        <a:p>
          <a:pPr algn="l"/>
          <a:r>
            <a:rPr lang="en-IN" sz="1200" b="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Energy Conservation &amp; Sustainable Projects</a:t>
          </a:r>
        </a:p>
      </dgm:t>
    </dgm:pt>
    <dgm:pt modelId="{A60B6100-0C07-429F-B880-C3632C630E28}" type="parTrans" cxnId="{73C219D2-B881-4B60-87FF-D1EF43FB670F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6328DE73-FE67-4C30-8946-384A2AAA98DE}" type="sibTrans" cxnId="{73C219D2-B881-4B60-87FF-D1EF43FB670F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2A1DC48C-147E-4CAA-8C54-997BED35734F}">
      <dgm:prSet phldrT="[Text]" custT="1"/>
      <dgm:spPr/>
      <dgm:t>
        <a:bodyPr/>
        <a:lstStyle/>
        <a:p>
          <a:r>
            <a:rPr lang="en-IN" sz="1400" b="1" u="none" strike="noStrike" dirty="0">
              <a:solidFill>
                <a:schemeClr val="accent6">
                  <a:lumMod val="50000"/>
                </a:schemeClr>
              </a:solidFill>
              <a:effectLst/>
            </a:rPr>
            <a:t>Ethical values</a:t>
          </a:r>
          <a:endParaRPr lang="en-IN" sz="1400" b="1" dirty="0">
            <a:solidFill>
              <a:schemeClr val="accent6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28D70CD-2297-4AD8-8F2C-959AC1AF228E}" type="parTrans" cxnId="{DA90BE03-758F-4970-B3E0-7C4F15C66D20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C601A94C-2B25-4EAE-8E21-C27897FDB920}" type="sibTrans" cxnId="{DA90BE03-758F-4970-B3E0-7C4F15C66D20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7484C8E2-A60A-4804-ADB9-994EDC01D02E}">
      <dgm:prSet phldrT="[Text]" custT="1"/>
      <dgm:spPr/>
      <dgm:t>
        <a:bodyPr/>
        <a:lstStyle/>
        <a:p>
          <a:r>
            <a:rPr lang="en-IN" sz="1000" b="0" dirty="0">
              <a:solidFill>
                <a:srgbClr val="337D3A"/>
              </a:solidFill>
              <a:latin typeface="Cambria" panose="02040503050406030204" pitchFamily="18" charset="0"/>
              <a:ea typeface="Cambria" panose="02040503050406030204" pitchFamily="18" charset="0"/>
            </a:rPr>
            <a:t>AICTE Activity Points</a:t>
          </a:r>
        </a:p>
      </dgm:t>
    </dgm:pt>
    <dgm:pt modelId="{E7B46932-14B0-48C6-B933-F61199C672D1}" type="parTrans" cxnId="{459CEE14-B81B-4F73-8237-7D66D9BCBB1D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F822BCC0-8E6C-4555-8780-37F1341FC7E7}" type="sibTrans" cxnId="{459CEE14-B81B-4F73-8237-7D66D9BCBB1D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5D1E9DE7-2317-47A1-9D9A-1FD4FBC3AD9E}">
      <dgm:prSet phldrT="[Text]" custT="1"/>
      <dgm:spPr/>
      <dgm:t>
        <a:bodyPr/>
        <a:lstStyle/>
        <a:p>
          <a:r>
            <a:rPr lang="en-IN" sz="1200" b="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Yoga</a:t>
          </a:r>
        </a:p>
      </dgm:t>
    </dgm:pt>
    <dgm:pt modelId="{00588DCB-11C8-47D4-8F06-3B53E2B91B4C}" type="parTrans" cxnId="{7F0740F6-14AA-4013-A05B-96571B8171BA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FC0A6332-C8D5-4593-A010-6455DEB00F86}" type="sibTrans" cxnId="{7F0740F6-14AA-4013-A05B-96571B8171BA}">
      <dgm:prSet/>
      <dgm:spPr/>
      <dgm:t>
        <a:bodyPr/>
        <a:lstStyle/>
        <a:p>
          <a:endParaRPr lang="en-IN" sz="1400" b="1">
            <a:solidFill>
              <a:srgbClr val="181F7A"/>
            </a:solidFill>
          </a:endParaRPr>
        </a:p>
      </dgm:t>
    </dgm:pt>
    <dgm:pt modelId="{F1234CD4-E1DE-4471-B16E-49CD9F5993BA}">
      <dgm:prSet phldrT="[Text]" custT="1"/>
      <dgm:spPr/>
      <dgm:t>
        <a:bodyPr/>
        <a:lstStyle/>
        <a:p>
          <a:r>
            <a:rPr lang="en-IN" sz="1200" b="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NPTEL/</a:t>
          </a:r>
          <a:r>
            <a:rPr lang="en-IN" sz="1200" b="0" dirty="0" err="1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Mooc</a:t>
          </a:r>
          <a:r>
            <a:rPr lang="en-IN" sz="1200" b="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 etc</a:t>
          </a:r>
        </a:p>
      </dgm:t>
    </dgm:pt>
    <dgm:pt modelId="{0C9A5C07-5256-40C7-949D-03E49E4D6732}" type="parTrans" cxnId="{2652F6BA-CB4E-4B42-B18D-EF182C5D414B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3487E8D8-1ED9-41E9-920A-16F0C6A62E73}" type="sibTrans" cxnId="{2652F6BA-CB4E-4B42-B18D-EF182C5D414B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1EACA02D-1D92-4F8E-9712-414F0660004D}">
      <dgm:prSet phldrT="[Text]" custT="1"/>
      <dgm:spPr/>
      <dgm:t>
        <a:bodyPr/>
        <a:lstStyle/>
        <a:p>
          <a:r>
            <a:rPr lang="en-IN" sz="14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rPr>
            <a:t>Industry – Academia Interaction</a:t>
          </a:r>
        </a:p>
      </dgm:t>
    </dgm:pt>
    <dgm:pt modelId="{1C898440-4C35-44B2-A717-0D9C6A8643C3}" type="parTrans" cxnId="{2D64C6F9-3EAE-4AC2-A4E1-ED994921085E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109594A0-9021-49A1-8BE5-D57C5BDDD449}" type="sibTrans" cxnId="{2D64C6F9-3EAE-4AC2-A4E1-ED994921085E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410A3AD5-C4DA-434C-B360-7A4713B496CD}">
      <dgm:prSet phldrT="[Text]" custT="1"/>
      <dgm:spPr/>
      <dgm:t>
        <a:bodyPr/>
        <a:lstStyle/>
        <a:p>
          <a:pPr algn="l"/>
          <a:r>
            <a:rPr lang="en-US" sz="1200" dirty="0">
              <a:solidFill>
                <a:schemeClr val="accent2"/>
              </a:solidFill>
            </a:rPr>
            <a:t>Digital Safety &amp; AI Ethics Awareness</a:t>
          </a:r>
          <a:endParaRPr lang="en-IN" sz="1200" b="0" dirty="0">
            <a:solidFill>
              <a:schemeClr val="accent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E990F07-E738-4867-9FEB-A01C92B91D88}" type="parTrans" cxnId="{06D1B2F9-A697-48C1-B15D-A1967572737B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F42B5BDE-7E90-4ECF-92B8-FDB83E618C5C}" type="sibTrans" cxnId="{06D1B2F9-A697-48C1-B15D-A1967572737B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80EB746E-9379-46FE-A5F0-A9BE0D532C99}">
      <dgm:prSet phldrT="[Text]" custT="1"/>
      <dgm:spPr/>
      <dgm:t>
        <a:bodyPr/>
        <a:lstStyle/>
        <a:p>
          <a:r>
            <a:rPr lang="en-IN" sz="1200" b="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Hons /Minor Degree</a:t>
          </a:r>
        </a:p>
      </dgm:t>
    </dgm:pt>
    <dgm:pt modelId="{DF1F698F-2067-4909-A081-B1EBFE1DC01E}" type="parTrans" cxnId="{ED032860-51B4-43A0-B34C-BE94D6EEF112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5D694370-BAD1-45AE-88E5-B42C1C35BA69}" type="sibTrans" cxnId="{ED032860-51B4-43A0-B34C-BE94D6EEF112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DCE3DA80-FB1D-4FF2-BD78-7A2032D730E0}">
      <dgm:prSet phldrT="[Text]" custT="1"/>
      <dgm:spPr/>
      <dgm:t>
        <a:bodyPr/>
        <a:lstStyle/>
        <a:p>
          <a:r>
            <a:rPr lang="en-IN" sz="1000" b="0" dirty="0">
              <a:solidFill>
                <a:srgbClr val="337D3A"/>
              </a:solidFill>
              <a:latin typeface="Cambria" panose="02040503050406030204" pitchFamily="18" charset="0"/>
              <a:ea typeface="Cambria" panose="02040503050406030204" pitchFamily="18" charset="0"/>
            </a:rPr>
            <a:t>Cleanliness Drive</a:t>
          </a:r>
        </a:p>
      </dgm:t>
    </dgm:pt>
    <dgm:pt modelId="{E2BDF909-2FE5-40BE-A032-D0B6A73655FF}" type="parTrans" cxnId="{514F309D-1852-4A85-9128-CA7873926307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A3018495-E2D1-49B5-B75E-20AAE0128A59}" type="sibTrans" cxnId="{514F309D-1852-4A85-9128-CA7873926307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4730D557-9E22-4DA9-923C-8E0019D7FEC0}">
      <dgm:prSet phldrT="[Text]" custT="1"/>
      <dgm:spPr/>
      <dgm:t>
        <a:bodyPr/>
        <a:lstStyle/>
        <a:p>
          <a:r>
            <a:rPr lang="en-IN" sz="1000" b="0" dirty="0">
              <a:solidFill>
                <a:srgbClr val="337D3A"/>
              </a:solidFill>
              <a:latin typeface="Cambria" panose="02040503050406030204" pitchFamily="18" charset="0"/>
              <a:ea typeface="Cambria" panose="02040503050406030204" pitchFamily="18" charset="0"/>
            </a:rPr>
            <a:t>EV – Air Pollution</a:t>
          </a:r>
        </a:p>
      </dgm:t>
    </dgm:pt>
    <dgm:pt modelId="{64ECC4B3-7B99-4AD2-9C00-D0C328D166F7}" type="parTrans" cxnId="{02910B21-98EC-4D6E-BBFF-242A2207F3DD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3C218255-03D6-4BA9-A673-E4C0907C0342}" type="sibTrans" cxnId="{02910B21-98EC-4D6E-BBFF-242A2207F3DD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372CDDAA-41C8-449C-93B7-43ADA2CD859D}">
      <dgm:prSet phldrT="[Text]" custT="1"/>
      <dgm:spPr/>
      <dgm:t>
        <a:bodyPr/>
        <a:lstStyle/>
        <a:p>
          <a:pPr algn="l"/>
          <a:r>
            <a:rPr lang="en-IN" sz="1200" b="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Health and Mental wellness</a:t>
          </a:r>
        </a:p>
      </dgm:t>
    </dgm:pt>
    <dgm:pt modelId="{5F37D116-D327-420F-9E89-9C60589EF48A}" type="parTrans" cxnId="{D49C83DB-AE47-4769-BF1D-CAC0BBEB2D0C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0078F0AA-15B3-4BEB-8C77-CC211FF58DFC}" type="sibTrans" cxnId="{D49C83DB-AE47-4769-BF1D-CAC0BBEB2D0C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C1C71A29-055B-4F18-ABD0-C003FE4222DF}">
      <dgm:prSet phldrT="[Text]" custT="1"/>
      <dgm:spPr/>
      <dgm:t>
        <a:bodyPr/>
        <a:lstStyle/>
        <a:p>
          <a:r>
            <a:rPr lang="en-IN" sz="1200" dirty="0">
              <a:solidFill>
                <a:schemeClr val="accent6">
                  <a:lumMod val="50000"/>
                </a:schemeClr>
              </a:solidFill>
            </a:rPr>
            <a:t>Professional Ethics &amp; Engineering Responsibility-IKS</a:t>
          </a:r>
          <a:endParaRPr lang="en-IN" sz="1200" b="0" dirty="0">
            <a:solidFill>
              <a:schemeClr val="accent6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9B43A34-8DC1-49A8-9F1C-1CBB0F4DB5D7}" type="parTrans" cxnId="{0C5F51B7-F8F9-4AFC-98CA-6D000D1C0180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29DC9CA1-F3F6-4591-9C1A-D971AB516D7D}" type="sibTrans" cxnId="{0C5F51B7-F8F9-4AFC-98CA-6D000D1C0180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49CDD826-5DA6-4572-AA34-A894914479C7}">
      <dgm:prSet phldrT="[Text]" custT="1"/>
      <dgm:spPr/>
      <dgm:t>
        <a:bodyPr/>
        <a:lstStyle/>
        <a:p>
          <a:pPr algn="l"/>
          <a:r>
            <a:rPr lang="en-IN" sz="1200" b="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Safety measures in road</a:t>
          </a:r>
        </a:p>
      </dgm:t>
    </dgm:pt>
    <dgm:pt modelId="{5C23BCD3-0F47-430D-A357-9D6DA926E6AF}" type="parTrans" cxnId="{86C6634B-618F-4F61-8E5E-7D898F40BC83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09A31F8A-8787-4FBF-8FD6-780344723581}" type="sibTrans" cxnId="{86C6634B-618F-4F61-8E5E-7D898F40BC83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5487906C-CDA4-45E0-83C4-C830AC223750}">
      <dgm:prSet phldrT="[Text]" custT="1"/>
      <dgm:spPr/>
      <dgm:t>
        <a:bodyPr/>
        <a:lstStyle/>
        <a:p>
          <a:pPr algn="l"/>
          <a:r>
            <a:rPr lang="en-IN" sz="1200" b="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Entrepreneurial Development</a:t>
          </a:r>
        </a:p>
      </dgm:t>
    </dgm:pt>
    <dgm:pt modelId="{B11F5341-B4F3-4E6E-AD65-632FC3B10D06}" type="parTrans" cxnId="{D4571EE2-C888-4815-B99D-E5BC9B02C092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FF5D49EF-9C62-45BB-8E3F-62E8C632CC5E}" type="sibTrans" cxnId="{D4571EE2-C888-4815-B99D-E5BC9B02C092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772B87E9-C18A-420D-9FB2-A1AD1D68ADE7}">
      <dgm:prSet phldrT="[Text]" custT="1"/>
      <dgm:spPr/>
      <dgm:t>
        <a:bodyPr/>
        <a:lstStyle/>
        <a:p>
          <a:r>
            <a:rPr lang="en-IN" sz="1000" b="0" dirty="0">
              <a:solidFill>
                <a:srgbClr val="337D3A"/>
              </a:solidFill>
              <a:latin typeface="Cambria" panose="02040503050406030204" pitchFamily="18" charset="0"/>
              <a:ea typeface="Cambria" panose="02040503050406030204" pitchFamily="18" charset="0"/>
            </a:rPr>
            <a:t>Orphanage Visit</a:t>
          </a:r>
        </a:p>
      </dgm:t>
    </dgm:pt>
    <dgm:pt modelId="{3AA6BDA7-0958-44F9-BF11-95B0FD482174}" type="parTrans" cxnId="{279A3AC2-EF5F-4EE4-9BA8-CF393D3AD9C1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D303744F-6F99-42DD-87CF-D134084C2440}" type="sibTrans" cxnId="{279A3AC2-EF5F-4EE4-9BA8-CF393D3AD9C1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023BD2C3-0C81-4239-9059-EF451A06FC3D}">
      <dgm:prSet phldrT="[Text]" custT="1"/>
      <dgm:spPr/>
      <dgm:t>
        <a:bodyPr/>
        <a:lstStyle/>
        <a:p>
          <a:r>
            <a:rPr lang="en-US" sz="1200" b="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Sports</a:t>
          </a:r>
          <a:endParaRPr lang="en-IN" sz="1200" b="0" dirty="0">
            <a:solidFill>
              <a:schemeClr val="accent6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EE9B5F5-F31B-433C-9760-532D3BE6DB47}" type="parTrans" cxnId="{E2CC8B8F-8395-4F57-8254-6EB91A275F2F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8739891B-6E93-4862-9603-113E13CBBABF}" type="sibTrans" cxnId="{E2CC8B8F-8395-4F57-8254-6EB91A275F2F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1D26D0B7-8EEA-41ED-BB7C-F12C4E3D4656}">
      <dgm:prSet phldrT="[Text]" custT="1"/>
      <dgm:spPr/>
      <dgm:t>
        <a:bodyPr/>
        <a:lstStyle/>
        <a:p>
          <a:r>
            <a:rPr lang="en-US" sz="1200" b="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NSS/NCC/Yoga</a:t>
          </a:r>
          <a:endParaRPr lang="en-IN" sz="1200" b="0" dirty="0">
            <a:solidFill>
              <a:schemeClr val="accent6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D258389-69F6-4B33-B4CA-11B2D75F5213}" type="parTrans" cxnId="{1F77CA14-B06E-43D8-A6F4-A0299E5C5DDA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C7B1FBA2-3BC7-42C0-B71D-32F2A68C04FF}" type="sibTrans" cxnId="{1F77CA14-B06E-43D8-A6F4-A0299E5C5DDA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DE199D1D-8F21-41F2-AD05-2289423455A0}">
      <dgm:prSet phldrT="[Text]" custT="1"/>
      <dgm:spPr/>
      <dgm:t>
        <a:bodyPr/>
        <a:lstStyle/>
        <a:p>
          <a:r>
            <a:rPr lang="en-US" sz="1200" b="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IIT Bombay spoken Tutorial /WHO</a:t>
          </a:r>
          <a:endParaRPr lang="en-IN" sz="1200" b="0" dirty="0">
            <a:solidFill>
              <a:srgbClr val="0070C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AEFF8C7-9378-4573-9B56-161F30FDD86C}" type="parTrans" cxnId="{DEDAABEF-A347-44DB-A6CE-8C3B1C40E9BE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99A58CA8-8A31-4050-A2A7-4C85D40BCCF0}" type="sibTrans" cxnId="{DEDAABEF-A347-44DB-A6CE-8C3B1C40E9BE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1D2A9993-0070-4650-BC21-3F2693014BD6}">
      <dgm:prSet phldrT="[Text]" custT="1"/>
      <dgm:spPr/>
      <dgm:t>
        <a:bodyPr/>
        <a:lstStyle/>
        <a:p>
          <a:r>
            <a:rPr lang="en-US" sz="1100" b="0" dirty="0">
              <a:solidFill>
                <a:srgbClr val="181F7A"/>
              </a:solidFill>
              <a:latin typeface="Cambria" panose="02040503050406030204" pitchFamily="18" charset="0"/>
              <a:ea typeface="Cambria" panose="02040503050406030204" pitchFamily="18" charset="0"/>
            </a:rPr>
            <a:t>Publication, patent, grant, Govt funded projects, consultancy, MoU </a:t>
          </a:r>
          <a:r>
            <a:rPr lang="en-US" sz="1100" b="0" dirty="0" err="1">
              <a:solidFill>
                <a:srgbClr val="181F7A"/>
              </a:solidFill>
              <a:latin typeface="Cambria" panose="02040503050406030204" pitchFamily="18" charset="0"/>
              <a:ea typeface="Cambria" panose="02040503050406030204" pitchFamily="18" charset="0"/>
            </a:rPr>
            <a:t>etc</a:t>
          </a:r>
          <a:endParaRPr lang="en-IN" sz="1100" b="0" dirty="0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4743F22-10C1-4DEE-B669-4751A6EC40A3}" type="parTrans" cxnId="{9EFF20E2-4F6F-4FED-90B3-E0E88359435E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AA88EF4C-9C5E-4557-AB37-658E4898CBF6}" type="sibTrans" cxnId="{9EFF20E2-4F6F-4FED-90B3-E0E88359435E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EDBA23D7-6C50-47F0-A2A7-FAD9F770D45A}">
      <dgm:prSet phldrT="[Text]" custT="1"/>
      <dgm:spPr/>
      <dgm:t>
        <a:bodyPr/>
        <a:lstStyle/>
        <a:p>
          <a:pPr algn="l"/>
          <a:r>
            <a:rPr lang="en-US" sz="1200" b="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Hackathons</a:t>
          </a:r>
          <a:endParaRPr lang="en-IN" sz="1200" b="0" dirty="0">
            <a:solidFill>
              <a:schemeClr val="accent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BB4641A-4E5B-4D09-9AB5-ABC142C8DC30}" type="parTrans" cxnId="{59EEF028-44D7-4758-8A51-3269C4B09BE5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FA584BCC-AB98-45C5-B386-07AF2DA8D68B}" type="sibTrans" cxnId="{59EEF028-44D7-4758-8A51-3269C4B09BE5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18F66AEE-8CFF-4A8E-9F87-95B817952B3B}">
      <dgm:prSet phldrT="[Text]" custT="1"/>
      <dgm:spPr/>
      <dgm:t>
        <a:bodyPr/>
        <a:lstStyle/>
        <a:p>
          <a:r>
            <a:rPr lang="en-US" sz="1100" b="0" dirty="0">
              <a:solidFill>
                <a:srgbClr val="181F7A"/>
              </a:solidFill>
              <a:latin typeface="Cambria" panose="02040503050406030204" pitchFamily="18" charset="0"/>
              <a:ea typeface="Cambria" panose="02040503050406030204" pitchFamily="18" charset="0"/>
            </a:rPr>
            <a:t>Startup Incubation &amp; innovation</a:t>
          </a:r>
          <a:endParaRPr lang="en-IN" sz="1100" b="0" dirty="0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487DB01-00E8-483A-9ABA-2494C407212F}" type="parTrans" cxnId="{AFD7EF6C-ABEB-4C87-9B1B-3EC4FF97B1F5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4A515DBA-67DC-416E-89AD-CC02305CA072}" type="sibTrans" cxnId="{AFD7EF6C-ABEB-4C87-9B1B-3EC4FF97B1F5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F448424A-5416-4727-9848-104EAC774F54}">
      <dgm:prSet phldrT="[Text]" custT="1"/>
      <dgm:spPr/>
      <dgm:t>
        <a:bodyPr/>
        <a:lstStyle/>
        <a:p>
          <a:r>
            <a:rPr lang="en-US" sz="1100" dirty="0">
              <a:solidFill>
                <a:srgbClr val="C00000"/>
              </a:solidFill>
            </a:rPr>
            <a:t>Innovative Teaching–Learning Practice (TLP)</a:t>
          </a:r>
          <a:endParaRPr lang="en-IN" sz="1100" b="0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3EA48BD-75D3-48EA-BDE2-B614B6625ED4}" type="parTrans" cxnId="{647ADEEB-5CBE-43A8-8DB8-046B71B33871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0ABE959D-BEF9-46E7-A90A-7A36C32CE973}" type="sibTrans" cxnId="{647ADEEB-5CBE-43A8-8DB8-046B71B33871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C8D31795-0114-4D31-96A6-D2F5199952FE}">
      <dgm:prSet phldrT="[Text]" custT="1"/>
      <dgm:spPr/>
      <dgm:t>
        <a:bodyPr/>
        <a:lstStyle/>
        <a:p>
          <a:r>
            <a:rPr lang="en-US" sz="1200" b="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Project Based Assessment</a:t>
          </a:r>
          <a:endParaRPr lang="en-IN" sz="1200" b="0" dirty="0">
            <a:solidFill>
              <a:srgbClr val="0070C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E571998-AA01-4A1F-95D3-D5F5A3C24C2C}" type="parTrans" cxnId="{5D35EB37-9E81-4315-A439-7E5862DBD1E8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A7138FCE-E631-4301-BB01-93C34116FB41}" type="sibTrans" cxnId="{5D35EB37-9E81-4315-A439-7E5862DBD1E8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AAD4BFE5-840C-42F2-9A31-68707CAFF0DD}">
      <dgm:prSet phldrT="[Text]" custT="1"/>
      <dgm:spPr/>
      <dgm:t>
        <a:bodyPr/>
        <a:lstStyle/>
        <a:p>
          <a:r>
            <a:rPr lang="en-IN" sz="1000" b="0" dirty="0">
              <a:solidFill>
                <a:srgbClr val="337D3A"/>
              </a:solidFill>
            </a:rPr>
            <a:t>Green Campus initiatives</a:t>
          </a:r>
          <a:r>
            <a:rPr lang="en-IN" sz="1000" b="0" dirty="0">
              <a:solidFill>
                <a:srgbClr val="337D3A"/>
              </a:solidFill>
              <a:latin typeface="Cambria" panose="02040503050406030204" pitchFamily="18" charset="0"/>
              <a:ea typeface="Cambria" panose="02040503050406030204" pitchFamily="18" charset="0"/>
            </a:rPr>
            <a:t> </a:t>
          </a:r>
        </a:p>
      </dgm:t>
    </dgm:pt>
    <dgm:pt modelId="{77345538-7481-4E47-921A-D5451FB55476}" type="parTrans" cxnId="{97620866-228E-4B2F-AA71-666784548C1F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0E8CC59F-7435-44E9-B91C-FFC23C893DA5}" type="sibTrans" cxnId="{97620866-228E-4B2F-AA71-666784548C1F}">
      <dgm:prSet/>
      <dgm:spPr/>
      <dgm:t>
        <a:bodyPr/>
        <a:lstStyle/>
        <a:p>
          <a:endParaRPr lang="en-IN">
            <a:solidFill>
              <a:srgbClr val="181F7A"/>
            </a:solidFill>
          </a:endParaRPr>
        </a:p>
      </dgm:t>
    </dgm:pt>
    <dgm:pt modelId="{A9D5D3DD-6FDC-4981-BCD6-D88528005672}">
      <dgm:prSet phldrT="[Text]" custT="1"/>
      <dgm:spPr/>
      <dgm:t>
        <a:bodyPr/>
        <a:lstStyle/>
        <a:p>
          <a:pPr algn="l"/>
          <a:r>
            <a:rPr lang="en-US" sz="1200" b="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Mentoring/Career Guidance</a:t>
          </a:r>
          <a:endParaRPr lang="en-IN" sz="1200" b="0" dirty="0">
            <a:solidFill>
              <a:schemeClr val="accent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C1D7527-DCE5-4FDC-8908-EE05E085FC0D}" type="parTrans" cxnId="{E74C085B-7BE3-4AFF-8190-E8B64AFCB24D}">
      <dgm:prSet/>
      <dgm:spPr/>
      <dgm:t>
        <a:bodyPr/>
        <a:lstStyle/>
        <a:p>
          <a:endParaRPr lang="en-IN"/>
        </a:p>
      </dgm:t>
    </dgm:pt>
    <dgm:pt modelId="{A239E84F-467E-41C8-AD40-D88B1A12F242}" type="sibTrans" cxnId="{E74C085B-7BE3-4AFF-8190-E8B64AFCB24D}">
      <dgm:prSet/>
      <dgm:spPr/>
      <dgm:t>
        <a:bodyPr/>
        <a:lstStyle/>
        <a:p>
          <a:endParaRPr lang="en-IN"/>
        </a:p>
      </dgm:t>
    </dgm:pt>
    <dgm:pt modelId="{81A1BB7D-64D6-428D-8528-4715E7284CA4}" type="pres">
      <dgm:prSet presAssocID="{1DFD5D65-712F-4555-B5E0-02C030CE6A8B}" presName="Name0" presStyleCnt="0">
        <dgm:presLayoutVars>
          <dgm:dir/>
          <dgm:resizeHandles val="exact"/>
        </dgm:presLayoutVars>
      </dgm:prSet>
      <dgm:spPr/>
    </dgm:pt>
    <dgm:pt modelId="{170BA5B8-E6E7-429B-8BBC-E39161B3221F}" type="pres">
      <dgm:prSet presAssocID="{D2DE1D43-1368-4164-968E-EF7D1B1AD010}" presName="composite" presStyleCnt="0"/>
      <dgm:spPr/>
    </dgm:pt>
    <dgm:pt modelId="{D1B4D77A-7B9C-43B0-996D-BAE8C999C485}" type="pres">
      <dgm:prSet presAssocID="{D2DE1D43-1368-4164-968E-EF7D1B1AD010}" presName="rect1" presStyleLbl="trAlignAcc1" presStyleIdx="0" presStyleCnt="7" custScaleX="107849" custScaleY="146513" custLinFactNeighborX="1104" custLinFactNeighborY="-4797">
        <dgm:presLayoutVars>
          <dgm:bulletEnabled val="1"/>
        </dgm:presLayoutVars>
      </dgm:prSet>
      <dgm:spPr/>
    </dgm:pt>
    <dgm:pt modelId="{A3CCA591-1918-4F12-B457-361B0C2F1FE8}" type="pres">
      <dgm:prSet presAssocID="{D2DE1D43-1368-4164-968E-EF7D1B1AD010}" presName="rect2" presStyleLbl="fgImgPlace1" presStyleIdx="0" presStyleCnt="7" custLinFactNeighborX="-18104" custLinFactNeighborY="-1990"/>
      <dgm:spPr>
        <a:blipFill rotWithShape="1">
          <a:blip xmlns:r="http://schemas.openxmlformats.org/officeDocument/2006/relationships" r:embed="rId1">
            <a:duotone>
              <a:srgbClr val="C050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</dgm:pt>
    <dgm:pt modelId="{5A2E0FB8-07ED-4969-A2E2-B915687F6890}" type="pres">
      <dgm:prSet presAssocID="{09D9213C-8EB9-4061-8751-67772CC8AF0D}" presName="sibTrans" presStyleCnt="0"/>
      <dgm:spPr/>
    </dgm:pt>
    <dgm:pt modelId="{EBFE9F09-E82E-4D4B-950A-083915D0B73A}" type="pres">
      <dgm:prSet presAssocID="{1EACA02D-1D92-4F8E-9712-414F0660004D}" presName="composite" presStyleCnt="0"/>
      <dgm:spPr/>
    </dgm:pt>
    <dgm:pt modelId="{E3FDE84E-BD5F-4E02-B972-F1992162AD06}" type="pres">
      <dgm:prSet presAssocID="{1EACA02D-1D92-4F8E-9712-414F0660004D}" presName="rect1" presStyleLbl="trAlignAcc1" presStyleIdx="1" presStyleCnt="7" custScaleX="106690" custScaleY="136024" custLinFactNeighborX="-1087" custLinFactNeighborY="-2850">
        <dgm:presLayoutVars>
          <dgm:bulletEnabled val="1"/>
        </dgm:presLayoutVars>
      </dgm:prSet>
      <dgm:spPr/>
    </dgm:pt>
    <dgm:pt modelId="{B4FA1A84-4727-4306-9F13-65E78BBFCEBF}" type="pres">
      <dgm:prSet presAssocID="{1EACA02D-1D92-4F8E-9712-414F0660004D}" presName="rect2" presStyleLbl="fgImgPlace1" presStyleIdx="1" presStyleCnt="7" custLinFactNeighborX="-8036"/>
      <dgm:spPr>
        <a:blipFill rotWithShape="1">
          <a:blip xmlns:r="http://schemas.openxmlformats.org/officeDocument/2006/relationships" r:embed="rId3">
            <a:duotone>
              <a:srgbClr val="8064A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14A88A2E-15EC-414A-A1F6-C6CD94C98D1E}" type="pres">
      <dgm:prSet presAssocID="{109594A0-9021-49A1-8BE5-D57C5BDDD449}" presName="sibTrans" presStyleCnt="0"/>
      <dgm:spPr/>
    </dgm:pt>
    <dgm:pt modelId="{3BFECB1A-AC0D-4861-8D29-BDAC887A62A4}" type="pres">
      <dgm:prSet presAssocID="{9CE28BC3-7019-49E1-AEE6-CEACC9B63050}" presName="composite" presStyleCnt="0"/>
      <dgm:spPr/>
    </dgm:pt>
    <dgm:pt modelId="{B19F7814-22B4-4AF5-A85E-611E927B2529}" type="pres">
      <dgm:prSet presAssocID="{9CE28BC3-7019-49E1-AEE6-CEACC9B63050}" presName="rect1" presStyleLbl="trAlignAcc1" presStyleIdx="2" presStyleCnt="7" custScaleY="148128" custLinFactNeighborX="-2824" custLinFactNeighborY="-804">
        <dgm:presLayoutVars>
          <dgm:bulletEnabled val="1"/>
        </dgm:presLayoutVars>
      </dgm:prSet>
      <dgm:spPr/>
    </dgm:pt>
    <dgm:pt modelId="{52C4D081-E5A1-4CAE-B595-78DD900B0465}" type="pres">
      <dgm:prSet presAssocID="{9CE28BC3-7019-49E1-AEE6-CEACC9B63050}" presName="rect2" presStyleLbl="fgImgPlace1" presStyleIdx="2" presStyleCnt="7"/>
      <dgm:spPr>
        <a:blipFill rotWithShape="1">
          <a:blip xmlns:r="http://schemas.openxmlformats.org/officeDocument/2006/relationships"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</dgm:pt>
    <dgm:pt modelId="{4D2EB48A-50CC-42CC-B32A-882C71933FBF}" type="pres">
      <dgm:prSet presAssocID="{B0503586-7835-4364-8848-C06B2E92A968}" presName="sibTrans" presStyleCnt="0"/>
      <dgm:spPr/>
    </dgm:pt>
    <dgm:pt modelId="{361FB6AD-1425-494F-9488-BC99DE4045D3}" type="pres">
      <dgm:prSet presAssocID="{FACFA3EE-B2C7-4768-8B51-E8A9C8CB9A46}" presName="composite" presStyleCnt="0"/>
      <dgm:spPr/>
    </dgm:pt>
    <dgm:pt modelId="{B5E878B4-7375-4C10-91CC-21151AE42312}" type="pres">
      <dgm:prSet presAssocID="{FACFA3EE-B2C7-4768-8B51-E8A9C8CB9A46}" presName="rect1" presStyleLbl="trAlignAcc1" presStyleIdx="3" presStyleCnt="7" custScaleY="141591" custLinFactNeighborX="-2511" custLinFactNeighborY="914">
        <dgm:presLayoutVars>
          <dgm:bulletEnabled val="1"/>
        </dgm:presLayoutVars>
      </dgm:prSet>
      <dgm:spPr/>
    </dgm:pt>
    <dgm:pt modelId="{901EEDBE-2BAC-43B5-A26E-1B053913AC41}" type="pres">
      <dgm:prSet presAssocID="{FACFA3EE-B2C7-4768-8B51-E8A9C8CB9A46}" presName="rect2" presStyleLbl="fgImgPlace1" presStyleIdx="3" presStyleCnt="7"/>
      <dgm:spPr>
        <a:blipFill rotWithShape="1">
          <a:blip xmlns:r="http://schemas.openxmlformats.org/officeDocument/2006/relationships" r:embed="rId7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</dgm:pt>
    <dgm:pt modelId="{C3FB372E-3CA2-4972-B7DA-8547B8016944}" type="pres">
      <dgm:prSet presAssocID="{F4F509F1-B088-4E71-AEAD-661E0A9EF024}" presName="sibTrans" presStyleCnt="0"/>
      <dgm:spPr/>
    </dgm:pt>
    <dgm:pt modelId="{C1975E78-CE1F-4971-ADE6-BB724C682D42}" type="pres">
      <dgm:prSet presAssocID="{EA222D04-A585-4C6B-946D-A360841A5A26}" presName="composite" presStyleCnt="0"/>
      <dgm:spPr/>
    </dgm:pt>
    <dgm:pt modelId="{860DE3E4-E497-4F22-A5A4-8F018E2B5091}" type="pres">
      <dgm:prSet presAssocID="{EA222D04-A585-4C6B-946D-A360841A5A26}" presName="rect1" presStyleLbl="trAlignAcc1" presStyleIdx="4" presStyleCnt="7" custScaleY="171205">
        <dgm:presLayoutVars>
          <dgm:bulletEnabled val="1"/>
        </dgm:presLayoutVars>
      </dgm:prSet>
      <dgm:spPr/>
    </dgm:pt>
    <dgm:pt modelId="{96216E7F-B596-44FD-B062-7DBE482D2782}" type="pres">
      <dgm:prSet presAssocID="{EA222D04-A585-4C6B-946D-A360841A5A26}" presName="rect2" presStyleLbl="fgImgPlace1" presStyleIdx="4" presStyleCnt="7" custLinFactNeighborX="9185" custLinFactNeighborY="4606"/>
      <dgm:spPr>
        <a:blipFill rotWithShape="1">
          <a:blip xmlns:r="http://schemas.openxmlformats.org/officeDocument/2006/relationships" r:embed="rId9">
            <a:duotone>
              <a:srgbClr val="C050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</dgm:spPr>
    </dgm:pt>
    <dgm:pt modelId="{D577D60F-21A8-426C-BC31-8A11F73A11F6}" type="pres">
      <dgm:prSet presAssocID="{6B082512-6195-4DBE-B3E6-DCDA59E853AA}" presName="sibTrans" presStyleCnt="0"/>
      <dgm:spPr/>
    </dgm:pt>
    <dgm:pt modelId="{E856F582-E6C4-422A-8F11-FB75E9FC08FF}" type="pres">
      <dgm:prSet presAssocID="{BF6F1DAE-8CB2-404F-AC35-236E75D5F913}" presName="composite" presStyleCnt="0"/>
      <dgm:spPr/>
    </dgm:pt>
    <dgm:pt modelId="{77097DB6-91FF-4564-9BFC-24E350144FAF}" type="pres">
      <dgm:prSet presAssocID="{BF6F1DAE-8CB2-404F-AC35-236E75D5F913}" presName="rect1" presStyleLbl="trAlignAcc1" presStyleIdx="5" presStyleCnt="7" custScaleY="123153">
        <dgm:presLayoutVars>
          <dgm:bulletEnabled val="1"/>
        </dgm:presLayoutVars>
      </dgm:prSet>
      <dgm:spPr/>
    </dgm:pt>
    <dgm:pt modelId="{08FDF1C9-5843-4D6D-9182-8C53C21E29E6}" type="pres">
      <dgm:prSet presAssocID="{BF6F1DAE-8CB2-404F-AC35-236E75D5F913}" presName="rect2" presStyleLbl="fgImgPlace1" presStyleIdx="5" presStyleCnt="7" custLinFactNeighborX="6888" custLinFactNeighborY="7305"/>
      <dgm:spPr>
        <a:blipFill rotWithShape="1">
          <a:blip xmlns:r="http://schemas.openxmlformats.org/officeDocument/2006/relationships" r:embed="rId11">
            <a:duotone>
              <a:srgbClr val="9BBB5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</dgm:spPr>
    </dgm:pt>
    <dgm:pt modelId="{C35BA1D2-E958-431B-B609-6287D5862631}" type="pres">
      <dgm:prSet presAssocID="{5136EE9C-C520-409A-B153-52648D356A0B}" presName="sibTrans" presStyleCnt="0"/>
      <dgm:spPr/>
    </dgm:pt>
    <dgm:pt modelId="{F3FFC584-B8D1-4500-B3D5-E080D0B93417}" type="pres">
      <dgm:prSet presAssocID="{2A1DC48C-147E-4CAA-8C54-997BED35734F}" presName="composite" presStyleCnt="0"/>
      <dgm:spPr/>
    </dgm:pt>
    <dgm:pt modelId="{B4813089-9555-41A7-A36D-74C7F548971B}" type="pres">
      <dgm:prSet presAssocID="{2A1DC48C-147E-4CAA-8C54-997BED35734F}" presName="rect1" presStyleLbl="trAlignAcc1" presStyleIdx="6" presStyleCnt="7" custScaleY="132285" custLinFactNeighborX="-805" custLinFactNeighborY="19430">
        <dgm:presLayoutVars>
          <dgm:bulletEnabled val="1"/>
        </dgm:presLayoutVars>
      </dgm:prSet>
      <dgm:spPr/>
    </dgm:pt>
    <dgm:pt modelId="{6BBD5CC2-89A7-49C8-8943-EA1A579EF8B8}" type="pres">
      <dgm:prSet presAssocID="{2A1DC48C-147E-4CAA-8C54-997BED35734F}" presName="rect2" presStyleLbl="fgImgPlace1" presStyleIdx="6" presStyleCnt="7" custLinFactNeighborY="21471"/>
      <dgm:spPr>
        <a:blipFill rotWithShape="1">
          <a:blip xmlns:r="http://schemas.openxmlformats.org/officeDocument/2006/relationships" r:embed="rId13">
            <a:duotone>
              <a:srgbClr val="F7964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DA90BE03-758F-4970-B3E0-7C4F15C66D20}" srcId="{1DFD5D65-712F-4555-B5E0-02C030CE6A8B}" destId="{2A1DC48C-147E-4CAA-8C54-997BED35734F}" srcOrd="6" destOrd="0" parTransId="{028D70CD-2297-4AD8-8F2C-959AC1AF228E}" sibTransId="{C601A94C-2B25-4EAE-8E21-C27897FDB920}"/>
    <dgm:cxn modelId="{6DF4F609-959D-4878-9753-1BE0D68AE9D1}" type="presOf" srcId="{282F46D8-3533-4A0E-BE40-A767D918EBC6}" destId="{B5E878B4-7375-4C10-91CC-21151AE42312}" srcOrd="0" destOrd="1" presId="urn:microsoft.com/office/officeart/2008/layout/PictureStrips"/>
    <dgm:cxn modelId="{D32E080A-5F8B-477F-9BB3-2DDE29C21B35}" srcId="{D2DE1D43-1368-4164-968E-EF7D1B1AD010}" destId="{C11849B3-5C1C-4D44-95A4-F1B8DEEFFC2C}" srcOrd="2" destOrd="0" parTransId="{7F3F5124-F2FA-4E1D-BDDE-885DBA2E8AF2}" sibTransId="{57A67873-9543-40FD-9737-222FEA6ABF55}"/>
    <dgm:cxn modelId="{81D7A50E-6513-4EC5-ADA2-6951A0B28F20}" srcId="{1DFD5D65-712F-4555-B5E0-02C030CE6A8B}" destId="{EA222D04-A585-4C6B-946D-A360841A5A26}" srcOrd="4" destOrd="0" parTransId="{D48B4487-4122-4583-84FC-4DF1A2226F9A}" sibTransId="{6B082512-6195-4DBE-B3E6-DCDA59E853AA}"/>
    <dgm:cxn modelId="{F3EB080F-47FD-409C-A42A-B0C3B4216FBB}" type="presOf" srcId="{FACFA3EE-B2C7-4768-8B51-E8A9C8CB9A46}" destId="{B5E878B4-7375-4C10-91CC-21151AE42312}" srcOrd="0" destOrd="0" presId="urn:microsoft.com/office/officeart/2008/layout/PictureStrips"/>
    <dgm:cxn modelId="{93452612-F7A8-4FF0-9A84-9DF207436771}" type="presOf" srcId="{975A27EF-0BFA-4923-93A0-7551813EF185}" destId="{D1B4D77A-7B9C-43B0-996D-BAE8C999C485}" srcOrd="0" destOrd="4" presId="urn:microsoft.com/office/officeart/2008/layout/PictureStrips"/>
    <dgm:cxn modelId="{E9C98613-66FF-4133-BBDC-00B0CD33F425}" srcId="{1EACA02D-1D92-4F8E-9712-414F0660004D}" destId="{306C4C7C-F1FE-4443-AE4C-4652429D680E}" srcOrd="3" destOrd="0" parTransId="{0B528FBC-4859-40A4-8D6F-28EB340969D8}" sibTransId="{3D46E5C6-FF13-48AE-AF01-C027B9DAF2E5}"/>
    <dgm:cxn modelId="{EC7BBE14-5C87-4D3E-AFD2-276324F050E9}" type="presOf" srcId="{C8D31795-0114-4D31-96A6-D2F5199952FE}" destId="{B19F7814-22B4-4AF5-A85E-611E927B2529}" srcOrd="0" destOrd="3" presId="urn:microsoft.com/office/officeart/2008/layout/PictureStrips"/>
    <dgm:cxn modelId="{1F77CA14-B06E-43D8-A6F4-A0299E5C5DDA}" srcId="{2A1DC48C-147E-4CAA-8C54-997BED35734F}" destId="{1D26D0B7-8EEA-41ED-BB7C-F12C4E3D4656}" srcOrd="3" destOrd="0" parTransId="{7D258389-69F6-4B33-B4CA-11B2D75F5213}" sibTransId="{C7B1FBA2-3BC7-42C0-B71D-32F2A68C04FF}"/>
    <dgm:cxn modelId="{459CEE14-B81B-4F73-8237-7D66D9BCBB1D}" srcId="{BF6F1DAE-8CB2-404F-AC35-236E75D5F913}" destId="{7484C8E2-A60A-4804-ADB9-994EDC01D02E}" srcOrd="0" destOrd="0" parTransId="{E7B46932-14B0-48C6-B933-F61199C672D1}" sibTransId="{F822BCC0-8E6C-4555-8780-37F1341FC7E7}"/>
    <dgm:cxn modelId="{BF9E6916-571B-406A-92A1-70A49F0CEDC6}" type="presOf" srcId="{98A8D0DB-7ABD-46C9-9363-CA2056E4D4F3}" destId="{E3FDE84E-BD5F-4E02-B972-F1992162AD06}" srcOrd="0" destOrd="5" presId="urn:microsoft.com/office/officeart/2008/layout/PictureStrips"/>
    <dgm:cxn modelId="{6A6C971F-6B92-4C18-B597-4BEBB1D1A604}" srcId="{D2DE1D43-1368-4164-968E-EF7D1B1AD010}" destId="{975A27EF-0BFA-4923-93A0-7551813EF185}" srcOrd="3" destOrd="0" parTransId="{EA94E3CB-52B2-47B7-B521-ED083BE3994F}" sibTransId="{FC6511A5-94B4-4CE3-8F0A-D780BAB39785}"/>
    <dgm:cxn modelId="{02910B21-98EC-4D6E-BBFF-242A2207F3DD}" srcId="{BF6F1DAE-8CB2-404F-AC35-236E75D5F913}" destId="{4730D557-9E22-4DA9-923C-8E0019D7FEC0}" srcOrd="2" destOrd="0" parTransId="{64ECC4B3-7B99-4AD2-9C00-D0C328D166F7}" sibTransId="{3C218255-03D6-4BA9-A673-E4C0907C0342}"/>
    <dgm:cxn modelId="{D38A8F25-7B50-400B-8091-A0B763213FC7}" type="presOf" srcId="{C11849B3-5C1C-4D44-95A4-F1B8DEEFFC2C}" destId="{D1B4D77A-7B9C-43B0-996D-BAE8C999C485}" srcOrd="0" destOrd="3" presId="urn:microsoft.com/office/officeart/2008/layout/PictureStrips"/>
    <dgm:cxn modelId="{76FF3A26-CCCC-4EC3-A33B-90D4257F5220}" type="presOf" srcId="{F448424A-5416-4727-9848-104EAC774F54}" destId="{D1B4D77A-7B9C-43B0-996D-BAE8C999C485}" srcOrd="0" destOrd="1" presId="urn:microsoft.com/office/officeart/2008/layout/PictureStrips"/>
    <dgm:cxn modelId="{F03DDE27-50D6-46E5-8026-521A8E9B0725}" srcId="{1DFD5D65-712F-4555-B5E0-02C030CE6A8B}" destId="{D2DE1D43-1368-4164-968E-EF7D1B1AD010}" srcOrd="0" destOrd="0" parTransId="{F7631F95-8DA3-40D8-9B78-10112952E7D0}" sibTransId="{09D9213C-8EB9-4061-8751-67772CC8AF0D}"/>
    <dgm:cxn modelId="{59EEF028-44D7-4758-8A51-3269C4B09BE5}" srcId="{EA222D04-A585-4C6B-946D-A360841A5A26}" destId="{EDBA23D7-6C50-47F0-A2A7-FAD9F770D45A}" srcOrd="5" destOrd="0" parTransId="{7BB4641A-4E5B-4D09-9AB5-ABC142C8DC30}" sibTransId="{FA584BCC-AB98-45C5-B386-07AF2DA8D68B}"/>
    <dgm:cxn modelId="{8412552A-3FFE-4BF7-8FE9-4BB782BEDDBC}" srcId="{FACFA3EE-B2C7-4768-8B51-E8A9C8CB9A46}" destId="{282F46D8-3533-4A0E-BE40-A767D918EBC6}" srcOrd="0" destOrd="0" parTransId="{B869BE35-6E6D-43B7-A28D-16C8FEFC61BF}" sibTransId="{C43423E4-5CFA-4C38-A10F-6F744D748A35}"/>
    <dgm:cxn modelId="{50E05C2F-B16D-47B5-8612-8AD647E83C61}" type="presOf" srcId="{7484C8E2-A60A-4804-ADB9-994EDC01D02E}" destId="{77097DB6-91FF-4564-9BFC-24E350144FAF}" srcOrd="0" destOrd="1" presId="urn:microsoft.com/office/officeart/2008/layout/PictureStrips"/>
    <dgm:cxn modelId="{C551B933-AFC5-4B8F-8CCD-FFD716CE8015}" type="presOf" srcId="{772B87E9-C18A-420D-9FB2-A1AD1D68ADE7}" destId="{77097DB6-91FF-4564-9BFC-24E350144FAF}" srcOrd="0" destOrd="4" presId="urn:microsoft.com/office/officeart/2008/layout/PictureStrips"/>
    <dgm:cxn modelId="{83334C34-EBB2-49B0-B6B3-00BB8AB653E1}" type="presOf" srcId="{DE4B83DF-C146-4534-B389-4111E24D5C33}" destId="{E3FDE84E-BD5F-4E02-B972-F1992162AD06}" srcOrd="0" destOrd="2" presId="urn:microsoft.com/office/officeart/2008/layout/PictureStrips"/>
    <dgm:cxn modelId="{EA6B5834-1C9F-4956-96A7-DB6BAC4665C1}" type="presOf" srcId="{410A3AD5-C4DA-434C-B360-7A4713B496CD}" destId="{860DE3E4-E497-4F22-A5A4-8F018E2B5091}" srcOrd="0" destOrd="3" presId="urn:microsoft.com/office/officeart/2008/layout/PictureStrips"/>
    <dgm:cxn modelId="{5D35EB37-9E81-4315-A439-7E5862DBD1E8}" srcId="{9CE28BC3-7019-49E1-AEE6-CEACC9B63050}" destId="{C8D31795-0114-4D31-96A6-D2F5199952FE}" srcOrd="2" destOrd="0" parTransId="{8E571998-AA01-4A1F-95D3-D5F5A3C24C2C}" sibTransId="{A7138FCE-E631-4301-BB01-93C34116FB41}"/>
    <dgm:cxn modelId="{7DFA8D3A-C5B3-4AD7-BE29-15E4F3D181DD}" srcId="{1EACA02D-1D92-4F8E-9712-414F0660004D}" destId="{16FE64BE-B171-4E74-B985-450956DE6323}" srcOrd="2" destOrd="0" parTransId="{7D55C710-DAD4-453E-9FEB-E3DE14B76F0C}" sibTransId="{962D4C89-A9BB-4380-A516-4C2A4E22A049}"/>
    <dgm:cxn modelId="{1E85AF3B-1B94-4D6D-B7AA-D69DB05282DB}" type="presOf" srcId="{49CDD826-5DA6-4572-AA34-A894914479C7}" destId="{860DE3E4-E497-4F22-A5A4-8F018E2B5091}" srcOrd="0" destOrd="5" presId="urn:microsoft.com/office/officeart/2008/layout/PictureStrips"/>
    <dgm:cxn modelId="{E74C085B-7BE3-4AFF-8190-E8B64AFCB24D}" srcId="{EA222D04-A585-4C6B-946D-A360841A5A26}" destId="{A9D5D3DD-6FDC-4981-BCD6-D88528005672}" srcOrd="6" destOrd="0" parTransId="{2C1D7527-DCE5-4FDC-8908-EE05E085FC0D}" sibTransId="{A239E84F-467E-41C8-AD40-D88B1A12F242}"/>
    <dgm:cxn modelId="{ED032860-51B4-43A0-B34C-BE94D6EEF112}" srcId="{9CE28BC3-7019-49E1-AEE6-CEACC9B63050}" destId="{80EB746E-9379-46FE-A5F0-A9BE0D532C99}" srcOrd="6" destOrd="0" parTransId="{DF1F698F-2067-4909-A081-B1EBFE1DC01E}" sibTransId="{5D694370-BAD1-45AE-88E5-B42C1C35BA69}"/>
    <dgm:cxn modelId="{97620866-228E-4B2F-AA71-666784548C1F}" srcId="{BF6F1DAE-8CB2-404F-AC35-236E75D5F913}" destId="{AAD4BFE5-840C-42F2-9A31-68707CAFF0DD}" srcOrd="4" destOrd="0" parTransId="{77345538-7481-4E47-921A-D5451FB55476}" sibTransId="{0E8CC59F-7435-44E9-B91C-FFC23C893DA5}"/>
    <dgm:cxn modelId="{D6779067-E7E3-44E0-964A-D2ECB858A85D}" type="presOf" srcId="{1EACA02D-1D92-4F8E-9712-414F0660004D}" destId="{E3FDE84E-BD5F-4E02-B972-F1992162AD06}" srcOrd="0" destOrd="0" presId="urn:microsoft.com/office/officeart/2008/layout/PictureStrips"/>
    <dgm:cxn modelId="{86C6634B-618F-4F61-8E5E-7D898F40BC83}" srcId="{EA222D04-A585-4C6B-946D-A360841A5A26}" destId="{49CDD826-5DA6-4572-AA34-A894914479C7}" srcOrd="4" destOrd="0" parTransId="{5C23BCD3-0F47-430D-A357-9D6DA926E6AF}" sibTransId="{09A31F8A-8787-4FBF-8FD6-780344723581}"/>
    <dgm:cxn modelId="{AFD7EF6C-ABEB-4C87-9B1B-3EC4FF97B1F5}" srcId="{FACFA3EE-B2C7-4768-8B51-E8A9C8CB9A46}" destId="{18F66AEE-8CFF-4A8E-9F87-95B817952B3B}" srcOrd="2" destOrd="0" parTransId="{C487DB01-00E8-483A-9ABA-2494C407212F}" sibTransId="{4A515DBA-67DC-416E-89AD-CC02305CA072}"/>
    <dgm:cxn modelId="{84233E4D-3898-4D2A-814D-C4820411B6E1}" type="presOf" srcId="{BF6F1DAE-8CB2-404F-AC35-236E75D5F913}" destId="{77097DB6-91FF-4564-9BFC-24E350144FAF}" srcOrd="0" destOrd="0" presId="urn:microsoft.com/office/officeart/2008/layout/PictureStrips"/>
    <dgm:cxn modelId="{57D36E4D-FB6A-405D-9CC1-EA73C5D68325}" type="presOf" srcId="{16FE64BE-B171-4E74-B985-450956DE6323}" destId="{E3FDE84E-BD5F-4E02-B972-F1992162AD06}" srcOrd="0" destOrd="3" presId="urn:microsoft.com/office/officeart/2008/layout/PictureStrips"/>
    <dgm:cxn modelId="{D5A55570-08A0-48A8-B131-EF7991D8B33B}" type="presOf" srcId="{80EB746E-9379-46FE-A5F0-A9BE0D532C99}" destId="{B19F7814-22B4-4AF5-A85E-611E927B2529}" srcOrd="0" destOrd="7" presId="urn:microsoft.com/office/officeart/2008/layout/PictureStrips"/>
    <dgm:cxn modelId="{22D7CB70-8F85-4D21-9602-EA96C18FCF30}" type="presOf" srcId="{A6725114-0028-471F-9327-B8CF11A8990E}" destId="{860DE3E4-E497-4F22-A5A4-8F018E2B5091}" srcOrd="0" destOrd="1" presId="urn:microsoft.com/office/officeart/2008/layout/PictureStrips"/>
    <dgm:cxn modelId="{98A97171-F6FF-493C-957D-11616B190C23}" type="presOf" srcId="{5487906C-CDA4-45E0-83C4-C830AC223750}" destId="{860DE3E4-E497-4F22-A5A4-8F018E2B5091}" srcOrd="0" destOrd="2" presId="urn:microsoft.com/office/officeart/2008/layout/PictureStrips"/>
    <dgm:cxn modelId="{919C2353-3DBF-47EF-8422-0F687F04BA89}" type="presOf" srcId="{DCE3DA80-FB1D-4FF2-BD78-7A2032D730E0}" destId="{77097DB6-91FF-4564-9BFC-24E350144FAF}" srcOrd="0" destOrd="2" presId="urn:microsoft.com/office/officeart/2008/layout/PictureStrips"/>
    <dgm:cxn modelId="{26067D53-288B-4322-A28A-BC4369A608FA}" srcId="{1DFD5D65-712F-4555-B5E0-02C030CE6A8B}" destId="{BF6F1DAE-8CB2-404F-AC35-236E75D5F913}" srcOrd="5" destOrd="0" parTransId="{E726AF58-3160-4F24-9BE2-552AC711DECE}" sibTransId="{5136EE9C-C520-409A-B153-52648D356A0B}"/>
    <dgm:cxn modelId="{41F1DA78-EF5F-4582-B1A9-EE8071EDF597}" type="presOf" srcId="{F40412EC-13B5-4117-A5B1-B419BDC17920}" destId="{D1B4D77A-7B9C-43B0-996D-BAE8C999C485}" srcOrd="0" destOrd="5" presId="urn:microsoft.com/office/officeart/2008/layout/PictureStrips"/>
    <dgm:cxn modelId="{8DFB0A79-47A2-4B4A-9985-EBD8AA83B37E}" srcId="{1EACA02D-1D92-4F8E-9712-414F0660004D}" destId="{DE4B83DF-C146-4534-B389-4111E24D5C33}" srcOrd="1" destOrd="0" parTransId="{97400D94-44CA-4A7B-A29E-0DA9D5D0A1F0}" sibTransId="{ED6A42F2-0E5D-4758-A01B-7A7464CAF35D}"/>
    <dgm:cxn modelId="{C2C9FE7A-93C8-4F8A-822A-1BCACB414E15}" srcId="{1EACA02D-1D92-4F8E-9712-414F0660004D}" destId="{98A8D0DB-7ABD-46C9-9363-CA2056E4D4F3}" srcOrd="4" destOrd="0" parTransId="{54C94671-9DB6-45DB-9DC8-5BE1E2A07B64}" sibTransId="{838DD4E7-93C1-4D72-825A-AFE3AB8FBD51}"/>
    <dgm:cxn modelId="{3D2F237B-9375-49EC-9145-A6DBDD9B7C86}" type="presOf" srcId="{9CE28BC3-7019-49E1-AEE6-CEACC9B63050}" destId="{B19F7814-22B4-4AF5-A85E-611E927B2529}" srcOrd="0" destOrd="0" presId="urn:microsoft.com/office/officeart/2008/layout/PictureStrips"/>
    <dgm:cxn modelId="{9D489B7F-2BFC-4B27-9B5F-83BF35CF5FA0}" type="presOf" srcId="{1D2A9993-0070-4650-BC21-3F2693014BD6}" destId="{B5E878B4-7375-4C10-91CC-21151AE42312}" srcOrd="0" destOrd="2" presId="urn:microsoft.com/office/officeart/2008/layout/PictureStrips"/>
    <dgm:cxn modelId="{9DEEE487-81C1-4CD6-AF8D-65347F3B79C7}" srcId="{9CE28BC3-7019-49E1-AEE6-CEACC9B63050}" destId="{5134E6C7-0DBA-4466-B6C7-6B56CEAEFC71}" srcOrd="1" destOrd="0" parTransId="{6867A5E6-5593-4188-9FB2-A41538BFD1D4}" sibTransId="{8587B42C-7D5F-4DD0-B90B-35D6A76DD0A1}"/>
    <dgm:cxn modelId="{82977D88-B44F-4A06-AAC4-96B126B97490}" type="presOf" srcId="{5D1E9DE7-2317-47A1-9D9A-1FD4FBC3AD9E}" destId="{B4813089-9555-41A7-A36D-74C7F548971B}" srcOrd="0" destOrd="1" presId="urn:microsoft.com/office/officeart/2008/layout/PictureStrips"/>
    <dgm:cxn modelId="{22E8D88C-C9C5-42E8-99FC-4A24C61BBFE7}" type="presOf" srcId="{306C4C7C-F1FE-4443-AE4C-4652429D680E}" destId="{E3FDE84E-BD5F-4E02-B972-F1992162AD06}" srcOrd="0" destOrd="4" presId="urn:microsoft.com/office/officeart/2008/layout/PictureStrips"/>
    <dgm:cxn modelId="{CE38E38D-3FB5-4827-9027-126E5BDD5FEE}" type="presOf" srcId="{2A1DC48C-147E-4CAA-8C54-997BED35734F}" destId="{B4813089-9555-41A7-A36D-74C7F548971B}" srcOrd="0" destOrd="0" presId="urn:microsoft.com/office/officeart/2008/layout/PictureStrips"/>
    <dgm:cxn modelId="{E2CC8B8F-8395-4F57-8254-6EB91A275F2F}" srcId="{2A1DC48C-147E-4CAA-8C54-997BED35734F}" destId="{023BD2C3-0C81-4239-9059-EF451A06FC3D}" srcOrd="2" destOrd="0" parTransId="{2EE9B5F5-F31B-433C-9760-532D3BE6DB47}" sibTransId="{8739891B-6E93-4862-9603-113E13CBBABF}"/>
    <dgm:cxn modelId="{C1833890-147F-468C-8A5A-20E401250D12}" type="presOf" srcId="{AAD4BFE5-840C-42F2-9A31-68707CAFF0DD}" destId="{77097DB6-91FF-4564-9BFC-24E350144FAF}" srcOrd="0" destOrd="5" presId="urn:microsoft.com/office/officeart/2008/layout/PictureStrips"/>
    <dgm:cxn modelId="{C8EA9F94-DB0B-44A3-9122-C10BBD67375B}" srcId="{9CE28BC3-7019-49E1-AEE6-CEACC9B63050}" destId="{DD5E3C6D-9736-4779-9B5B-5D11941CFAC6}" srcOrd="0" destOrd="0" parTransId="{79D47E25-6FDD-40DB-B749-82C0CFC6B473}" sibTransId="{FED4C53C-8F7A-4370-9B4E-E008E78A8620}"/>
    <dgm:cxn modelId="{3E413597-5198-4A59-A602-FA2F27C154A1}" type="presOf" srcId="{EDBA23D7-6C50-47F0-A2A7-FAD9F770D45A}" destId="{860DE3E4-E497-4F22-A5A4-8F018E2B5091}" srcOrd="0" destOrd="6" presId="urn:microsoft.com/office/officeart/2008/layout/PictureStrips"/>
    <dgm:cxn modelId="{A99C5497-E758-42EC-8C3A-829E4AB1E0E3}" type="presOf" srcId="{5134E6C7-0DBA-4466-B6C7-6B56CEAEFC71}" destId="{B19F7814-22B4-4AF5-A85E-611E927B2529}" srcOrd="0" destOrd="2" presId="urn:microsoft.com/office/officeart/2008/layout/PictureStrips"/>
    <dgm:cxn modelId="{F550A798-F9E1-4509-81F4-51C64BA7D8D0}" type="presOf" srcId="{DD5E3C6D-9736-4779-9B5B-5D11941CFAC6}" destId="{B19F7814-22B4-4AF5-A85E-611E927B2529}" srcOrd="0" destOrd="1" presId="urn:microsoft.com/office/officeart/2008/layout/PictureStrips"/>
    <dgm:cxn modelId="{07934F9A-2F6D-474B-869C-9D12D52815F7}" type="presOf" srcId="{00D6B178-1166-4F7D-AD2A-80F49A39FAD4}" destId="{D1B4D77A-7B9C-43B0-996D-BAE8C999C485}" srcOrd="0" destOrd="2" presId="urn:microsoft.com/office/officeart/2008/layout/PictureStrips"/>
    <dgm:cxn modelId="{514F309D-1852-4A85-9128-CA7873926307}" srcId="{BF6F1DAE-8CB2-404F-AC35-236E75D5F913}" destId="{DCE3DA80-FB1D-4FF2-BD78-7A2032D730E0}" srcOrd="1" destOrd="0" parTransId="{E2BDF909-2FE5-40BE-A032-D0B6A73655FF}" sibTransId="{A3018495-E2D1-49B5-B75E-20AAE0128A59}"/>
    <dgm:cxn modelId="{D1C9879E-0077-4759-B9EA-05C72B379898}" type="presOf" srcId="{81DF4C2A-EADD-45FB-BB98-660A408847BE}" destId="{E3FDE84E-BD5F-4E02-B972-F1992162AD06}" srcOrd="0" destOrd="1" presId="urn:microsoft.com/office/officeart/2008/layout/PictureStrips"/>
    <dgm:cxn modelId="{45F951A3-2DF5-4037-8357-838272489C55}" type="presOf" srcId="{F1234CD4-E1DE-4471-B16E-49CD9F5993BA}" destId="{B19F7814-22B4-4AF5-A85E-611E927B2529}" srcOrd="0" destOrd="6" presId="urn:microsoft.com/office/officeart/2008/layout/PictureStrips"/>
    <dgm:cxn modelId="{09ADB8A6-2155-44B4-9B80-A099C219BB46}" srcId="{1EACA02D-1D92-4F8E-9712-414F0660004D}" destId="{81DF4C2A-EADD-45FB-BB98-660A408847BE}" srcOrd="0" destOrd="0" parTransId="{D9810669-488C-4196-8C85-0B2D1AF2F18A}" sibTransId="{DCA26A26-942F-41BE-936E-E79CA4C97413}"/>
    <dgm:cxn modelId="{F88ACBA9-CB15-440F-9486-E52ED369F80D}" type="presOf" srcId="{1D26D0B7-8EEA-41ED-BB7C-F12C4E3D4656}" destId="{B4813089-9555-41A7-A36D-74C7F548971B}" srcOrd="0" destOrd="4" presId="urn:microsoft.com/office/officeart/2008/layout/PictureStrips"/>
    <dgm:cxn modelId="{E3662FAB-06B4-4F76-964B-7A7649E928F5}" type="presOf" srcId="{D2DE1D43-1368-4164-968E-EF7D1B1AD010}" destId="{D1B4D77A-7B9C-43B0-996D-BAE8C999C485}" srcOrd="0" destOrd="0" presId="urn:microsoft.com/office/officeart/2008/layout/PictureStrips"/>
    <dgm:cxn modelId="{0C5F51B7-F8F9-4AFC-98CA-6D000D1C0180}" srcId="{2A1DC48C-147E-4CAA-8C54-997BED35734F}" destId="{C1C71A29-055B-4F18-ABD0-C003FE4222DF}" srcOrd="1" destOrd="0" parTransId="{F9B43A34-8DC1-49A8-9F1C-1CBB0F4DB5D7}" sibTransId="{29DC9CA1-F3F6-4591-9C1A-D971AB516D7D}"/>
    <dgm:cxn modelId="{2652F6BA-CB4E-4B42-B18D-EF182C5D414B}" srcId="{9CE28BC3-7019-49E1-AEE6-CEACC9B63050}" destId="{F1234CD4-E1DE-4471-B16E-49CD9F5993BA}" srcOrd="5" destOrd="0" parTransId="{0C9A5C07-5256-40C7-949D-03E49E4D6732}" sibTransId="{3487E8D8-1ED9-41E9-920A-16F0C6A62E73}"/>
    <dgm:cxn modelId="{279A3AC2-EF5F-4EE4-9BA8-CF393D3AD9C1}" srcId="{BF6F1DAE-8CB2-404F-AC35-236E75D5F913}" destId="{772B87E9-C18A-420D-9FB2-A1AD1D68ADE7}" srcOrd="3" destOrd="0" parTransId="{3AA6BDA7-0958-44F9-BF11-95B0FD482174}" sibTransId="{D303744F-6F99-42DD-87CF-D134084C2440}"/>
    <dgm:cxn modelId="{CC4A5CC2-D753-4EDA-94A5-6F352A6594A3}" srcId="{1DFD5D65-712F-4555-B5E0-02C030CE6A8B}" destId="{9CE28BC3-7019-49E1-AEE6-CEACC9B63050}" srcOrd="2" destOrd="0" parTransId="{2AFFD287-9DA2-48DA-94DF-CADB57D1ABE1}" sibTransId="{B0503586-7835-4364-8848-C06B2E92A968}"/>
    <dgm:cxn modelId="{CE5F0EC8-85E9-4E88-9A55-ECDE92F86522}" srcId="{1DFD5D65-712F-4555-B5E0-02C030CE6A8B}" destId="{FACFA3EE-B2C7-4768-8B51-E8A9C8CB9A46}" srcOrd="3" destOrd="0" parTransId="{C4511132-75E1-45C8-805E-12B306E99685}" sibTransId="{F4F509F1-B088-4E71-AEAD-661E0A9EF024}"/>
    <dgm:cxn modelId="{73C219D2-B881-4B60-87FF-D1EF43FB670F}" srcId="{EA222D04-A585-4C6B-946D-A360841A5A26}" destId="{A6725114-0028-471F-9327-B8CF11A8990E}" srcOrd="0" destOrd="0" parTransId="{A60B6100-0C07-429F-B880-C3632C630E28}" sibTransId="{6328DE73-FE67-4C30-8946-384A2AAA98DE}"/>
    <dgm:cxn modelId="{AA4BF6D6-03E9-4026-A4DE-A495A0DE030C}" srcId="{D2DE1D43-1368-4164-968E-EF7D1B1AD010}" destId="{00D6B178-1166-4F7D-AD2A-80F49A39FAD4}" srcOrd="1" destOrd="0" parTransId="{3384C97E-502D-40AB-BB68-4667EF319427}" sibTransId="{3424413F-07D9-48AD-9F4F-23E7B9EA02DA}"/>
    <dgm:cxn modelId="{E2070DD9-4668-486E-9407-6AB98DE114E5}" type="presOf" srcId="{A9D5D3DD-6FDC-4981-BCD6-D88528005672}" destId="{860DE3E4-E497-4F22-A5A4-8F018E2B5091}" srcOrd="0" destOrd="7" presId="urn:microsoft.com/office/officeart/2008/layout/PictureStrips"/>
    <dgm:cxn modelId="{B50F41DB-23F7-4439-A241-C1F1455E74F8}" type="presOf" srcId="{372CDDAA-41C8-449C-93B7-43ADA2CD859D}" destId="{860DE3E4-E497-4F22-A5A4-8F018E2B5091}" srcOrd="0" destOrd="4" presId="urn:microsoft.com/office/officeart/2008/layout/PictureStrips"/>
    <dgm:cxn modelId="{D49C83DB-AE47-4769-BF1D-CAC0BBEB2D0C}" srcId="{EA222D04-A585-4C6B-946D-A360841A5A26}" destId="{372CDDAA-41C8-449C-93B7-43ADA2CD859D}" srcOrd="3" destOrd="0" parTransId="{5F37D116-D327-420F-9E89-9C60589EF48A}" sibTransId="{0078F0AA-15B3-4BEB-8C77-CC211FF58DFC}"/>
    <dgm:cxn modelId="{BB1146DD-C244-41C6-ACB5-E62D148C598D}" srcId="{9CE28BC3-7019-49E1-AEE6-CEACC9B63050}" destId="{C739072B-1D28-4FE0-BBDA-5BFC6FB630E0}" srcOrd="3" destOrd="0" parTransId="{D0A866B7-98E4-4C50-99B5-C7EF73110F99}" sibTransId="{C9DB65AA-B5AE-4BA4-92D3-2A9BBBD275AB}"/>
    <dgm:cxn modelId="{612C6FDE-5808-4F94-8E67-F4D3AE4995DB}" type="presOf" srcId="{4730D557-9E22-4DA9-923C-8E0019D7FEC0}" destId="{77097DB6-91FF-4564-9BFC-24E350144FAF}" srcOrd="0" destOrd="3" presId="urn:microsoft.com/office/officeart/2008/layout/PictureStrips"/>
    <dgm:cxn modelId="{A2CDE8E0-1BEB-48F6-802A-32EC9F5E83A1}" type="presOf" srcId="{EA222D04-A585-4C6B-946D-A360841A5A26}" destId="{860DE3E4-E497-4F22-A5A4-8F018E2B5091}" srcOrd="0" destOrd="0" presId="urn:microsoft.com/office/officeart/2008/layout/PictureStrips"/>
    <dgm:cxn modelId="{C5E0ECE1-CB8E-481D-AA48-2964E0A5FD27}" type="presOf" srcId="{023BD2C3-0C81-4239-9059-EF451A06FC3D}" destId="{B4813089-9555-41A7-A36D-74C7F548971B}" srcOrd="0" destOrd="3" presId="urn:microsoft.com/office/officeart/2008/layout/PictureStrips"/>
    <dgm:cxn modelId="{D4571EE2-C888-4815-B99D-E5BC9B02C092}" srcId="{EA222D04-A585-4C6B-946D-A360841A5A26}" destId="{5487906C-CDA4-45E0-83C4-C830AC223750}" srcOrd="1" destOrd="0" parTransId="{B11F5341-B4F3-4E6E-AD65-632FC3B10D06}" sibTransId="{FF5D49EF-9C62-45BB-8E3F-62E8C632CC5E}"/>
    <dgm:cxn modelId="{9EFF20E2-4F6F-4FED-90B3-E0E88359435E}" srcId="{FACFA3EE-B2C7-4768-8B51-E8A9C8CB9A46}" destId="{1D2A9993-0070-4650-BC21-3F2693014BD6}" srcOrd="1" destOrd="0" parTransId="{84743F22-10C1-4DEE-B669-4751A6EC40A3}" sibTransId="{AA88EF4C-9C5E-4557-AB37-658E4898CBF6}"/>
    <dgm:cxn modelId="{B1062BE4-FBA4-4C73-82F4-EC815F62A55E}" type="presOf" srcId="{18F66AEE-8CFF-4A8E-9F87-95B817952B3B}" destId="{B5E878B4-7375-4C10-91CC-21151AE42312}" srcOrd="0" destOrd="3" presId="urn:microsoft.com/office/officeart/2008/layout/PictureStrips"/>
    <dgm:cxn modelId="{647ADEEB-5CBE-43A8-8DB8-046B71B33871}" srcId="{D2DE1D43-1368-4164-968E-EF7D1B1AD010}" destId="{F448424A-5416-4727-9848-104EAC774F54}" srcOrd="0" destOrd="0" parTransId="{D3EA48BD-75D3-48EA-BDE2-B614B6625ED4}" sibTransId="{0ABE959D-BEF9-46E7-A90A-7A36C32CE973}"/>
    <dgm:cxn modelId="{DEDAABEF-A347-44DB-A6CE-8C3B1C40E9BE}" srcId="{9CE28BC3-7019-49E1-AEE6-CEACC9B63050}" destId="{DE199D1D-8F21-41F2-AD05-2289423455A0}" srcOrd="4" destOrd="0" parTransId="{8AEFF8C7-9378-4573-9B56-161F30FDD86C}" sibTransId="{99A58CA8-8A31-4050-A2A7-4C85D40BCCF0}"/>
    <dgm:cxn modelId="{513E51F5-5757-41DA-99A1-DF5D4DB3B790}" type="presOf" srcId="{C739072B-1D28-4FE0-BBDA-5BFC6FB630E0}" destId="{B19F7814-22B4-4AF5-A85E-611E927B2529}" srcOrd="0" destOrd="4" presId="urn:microsoft.com/office/officeart/2008/layout/PictureStrips"/>
    <dgm:cxn modelId="{7F0740F6-14AA-4013-A05B-96571B8171BA}" srcId="{2A1DC48C-147E-4CAA-8C54-997BED35734F}" destId="{5D1E9DE7-2317-47A1-9D9A-1FD4FBC3AD9E}" srcOrd="0" destOrd="0" parTransId="{00588DCB-11C8-47D4-8F06-3B53E2B91B4C}" sibTransId="{FC0A6332-C8D5-4593-A010-6455DEB00F86}"/>
    <dgm:cxn modelId="{5DFC6BF8-1703-4859-8EE9-F7111B85173D}" type="presOf" srcId="{1DFD5D65-712F-4555-B5E0-02C030CE6A8B}" destId="{81A1BB7D-64D6-428D-8528-4715E7284CA4}" srcOrd="0" destOrd="0" presId="urn:microsoft.com/office/officeart/2008/layout/PictureStrips"/>
    <dgm:cxn modelId="{06D1B2F9-A697-48C1-B15D-A1967572737B}" srcId="{EA222D04-A585-4C6B-946D-A360841A5A26}" destId="{410A3AD5-C4DA-434C-B360-7A4713B496CD}" srcOrd="2" destOrd="0" parTransId="{8E990F07-E738-4867-9FEB-A01C92B91D88}" sibTransId="{F42B5BDE-7E90-4ECF-92B8-FDB83E618C5C}"/>
    <dgm:cxn modelId="{2D64C6F9-3EAE-4AC2-A4E1-ED994921085E}" srcId="{1DFD5D65-712F-4555-B5E0-02C030CE6A8B}" destId="{1EACA02D-1D92-4F8E-9712-414F0660004D}" srcOrd="1" destOrd="0" parTransId="{1C898440-4C35-44B2-A717-0D9C6A8643C3}" sibTransId="{109594A0-9021-49A1-8BE5-D57C5BDDD449}"/>
    <dgm:cxn modelId="{F1E88BFC-904C-48FB-9CB0-8DBAFA8703F6}" type="presOf" srcId="{C1C71A29-055B-4F18-ABD0-C003FE4222DF}" destId="{B4813089-9555-41A7-A36D-74C7F548971B}" srcOrd="0" destOrd="2" presId="urn:microsoft.com/office/officeart/2008/layout/PictureStrips"/>
    <dgm:cxn modelId="{B46A54FD-EEFB-467D-A526-6B1B9C69863F}" type="presOf" srcId="{DE199D1D-8F21-41F2-AD05-2289423455A0}" destId="{B19F7814-22B4-4AF5-A85E-611E927B2529}" srcOrd="0" destOrd="5" presId="urn:microsoft.com/office/officeart/2008/layout/PictureStrips"/>
    <dgm:cxn modelId="{25F01DFF-B7DE-4052-9586-F8ECC0F70B1F}" srcId="{D2DE1D43-1368-4164-968E-EF7D1B1AD010}" destId="{F40412EC-13B5-4117-A5B1-B419BDC17920}" srcOrd="4" destOrd="0" parTransId="{5BBF1B3A-97E2-4C29-8A0F-FA8B98D45851}" sibTransId="{D800ED6D-4317-423A-BB01-EE9AFB0D87E0}"/>
    <dgm:cxn modelId="{4D60721A-78E3-46FF-B874-E918103C2106}" type="presParOf" srcId="{81A1BB7D-64D6-428D-8528-4715E7284CA4}" destId="{170BA5B8-E6E7-429B-8BBC-E39161B3221F}" srcOrd="0" destOrd="0" presId="urn:microsoft.com/office/officeart/2008/layout/PictureStrips"/>
    <dgm:cxn modelId="{BB9441FC-FAF7-41A7-92A2-17582656DB01}" type="presParOf" srcId="{170BA5B8-E6E7-429B-8BBC-E39161B3221F}" destId="{D1B4D77A-7B9C-43B0-996D-BAE8C999C485}" srcOrd="0" destOrd="0" presId="urn:microsoft.com/office/officeart/2008/layout/PictureStrips"/>
    <dgm:cxn modelId="{F7EBB382-D0EE-4B37-B903-F559215F13B1}" type="presParOf" srcId="{170BA5B8-E6E7-429B-8BBC-E39161B3221F}" destId="{A3CCA591-1918-4F12-B457-361B0C2F1FE8}" srcOrd="1" destOrd="0" presId="urn:microsoft.com/office/officeart/2008/layout/PictureStrips"/>
    <dgm:cxn modelId="{B3D43FA9-EECC-4064-8431-E9CCFB95BD5D}" type="presParOf" srcId="{81A1BB7D-64D6-428D-8528-4715E7284CA4}" destId="{5A2E0FB8-07ED-4969-A2E2-B915687F6890}" srcOrd="1" destOrd="0" presId="urn:microsoft.com/office/officeart/2008/layout/PictureStrips"/>
    <dgm:cxn modelId="{ECE4C35E-15FF-45A8-9958-E2C9CC439384}" type="presParOf" srcId="{81A1BB7D-64D6-428D-8528-4715E7284CA4}" destId="{EBFE9F09-E82E-4D4B-950A-083915D0B73A}" srcOrd="2" destOrd="0" presId="urn:microsoft.com/office/officeart/2008/layout/PictureStrips"/>
    <dgm:cxn modelId="{B798C212-CA89-4FCD-A610-A1986FA0F967}" type="presParOf" srcId="{EBFE9F09-E82E-4D4B-950A-083915D0B73A}" destId="{E3FDE84E-BD5F-4E02-B972-F1992162AD06}" srcOrd="0" destOrd="0" presId="urn:microsoft.com/office/officeart/2008/layout/PictureStrips"/>
    <dgm:cxn modelId="{E8C43DB2-F3A9-4F98-B9AF-75119530CA93}" type="presParOf" srcId="{EBFE9F09-E82E-4D4B-950A-083915D0B73A}" destId="{B4FA1A84-4727-4306-9F13-65E78BBFCEBF}" srcOrd="1" destOrd="0" presId="urn:microsoft.com/office/officeart/2008/layout/PictureStrips"/>
    <dgm:cxn modelId="{4C9737B6-B128-4450-B52E-80ABE35C3875}" type="presParOf" srcId="{81A1BB7D-64D6-428D-8528-4715E7284CA4}" destId="{14A88A2E-15EC-414A-A1F6-C6CD94C98D1E}" srcOrd="3" destOrd="0" presId="urn:microsoft.com/office/officeart/2008/layout/PictureStrips"/>
    <dgm:cxn modelId="{0EBE0EFF-4B16-4877-8B97-8E8051D291AA}" type="presParOf" srcId="{81A1BB7D-64D6-428D-8528-4715E7284CA4}" destId="{3BFECB1A-AC0D-4861-8D29-BDAC887A62A4}" srcOrd="4" destOrd="0" presId="urn:microsoft.com/office/officeart/2008/layout/PictureStrips"/>
    <dgm:cxn modelId="{DBF6A5C7-F6F7-40BD-B597-95B7ECA83F17}" type="presParOf" srcId="{3BFECB1A-AC0D-4861-8D29-BDAC887A62A4}" destId="{B19F7814-22B4-4AF5-A85E-611E927B2529}" srcOrd="0" destOrd="0" presId="urn:microsoft.com/office/officeart/2008/layout/PictureStrips"/>
    <dgm:cxn modelId="{C5371D2B-7F46-43B1-9AC5-045F7B48E16D}" type="presParOf" srcId="{3BFECB1A-AC0D-4861-8D29-BDAC887A62A4}" destId="{52C4D081-E5A1-4CAE-B595-78DD900B0465}" srcOrd="1" destOrd="0" presId="urn:microsoft.com/office/officeart/2008/layout/PictureStrips"/>
    <dgm:cxn modelId="{3624938A-DA12-4E2F-A653-2F58A8B577F6}" type="presParOf" srcId="{81A1BB7D-64D6-428D-8528-4715E7284CA4}" destId="{4D2EB48A-50CC-42CC-B32A-882C71933FBF}" srcOrd="5" destOrd="0" presId="urn:microsoft.com/office/officeart/2008/layout/PictureStrips"/>
    <dgm:cxn modelId="{15406ECA-35CC-41B6-9751-89CA03E9F61C}" type="presParOf" srcId="{81A1BB7D-64D6-428D-8528-4715E7284CA4}" destId="{361FB6AD-1425-494F-9488-BC99DE4045D3}" srcOrd="6" destOrd="0" presId="urn:microsoft.com/office/officeart/2008/layout/PictureStrips"/>
    <dgm:cxn modelId="{EC749637-2F3D-4EA1-999D-8936E4F931B5}" type="presParOf" srcId="{361FB6AD-1425-494F-9488-BC99DE4045D3}" destId="{B5E878B4-7375-4C10-91CC-21151AE42312}" srcOrd="0" destOrd="0" presId="urn:microsoft.com/office/officeart/2008/layout/PictureStrips"/>
    <dgm:cxn modelId="{CC98F81B-F71F-4671-92B9-A5D03BA05B59}" type="presParOf" srcId="{361FB6AD-1425-494F-9488-BC99DE4045D3}" destId="{901EEDBE-2BAC-43B5-A26E-1B053913AC41}" srcOrd="1" destOrd="0" presId="urn:microsoft.com/office/officeart/2008/layout/PictureStrips"/>
    <dgm:cxn modelId="{24B7930B-6058-4F2C-8C5F-AC0FACFDF37C}" type="presParOf" srcId="{81A1BB7D-64D6-428D-8528-4715E7284CA4}" destId="{C3FB372E-3CA2-4972-B7DA-8547B8016944}" srcOrd="7" destOrd="0" presId="urn:microsoft.com/office/officeart/2008/layout/PictureStrips"/>
    <dgm:cxn modelId="{DC5DF08E-37A2-4057-94E4-2436602DD39A}" type="presParOf" srcId="{81A1BB7D-64D6-428D-8528-4715E7284CA4}" destId="{C1975E78-CE1F-4971-ADE6-BB724C682D42}" srcOrd="8" destOrd="0" presId="urn:microsoft.com/office/officeart/2008/layout/PictureStrips"/>
    <dgm:cxn modelId="{1D170F50-AE5C-4BA0-B518-003B9E550806}" type="presParOf" srcId="{C1975E78-CE1F-4971-ADE6-BB724C682D42}" destId="{860DE3E4-E497-4F22-A5A4-8F018E2B5091}" srcOrd="0" destOrd="0" presId="urn:microsoft.com/office/officeart/2008/layout/PictureStrips"/>
    <dgm:cxn modelId="{35A1F753-D757-49F7-B33E-C269F484EC99}" type="presParOf" srcId="{C1975E78-CE1F-4971-ADE6-BB724C682D42}" destId="{96216E7F-B596-44FD-B062-7DBE482D2782}" srcOrd="1" destOrd="0" presId="urn:microsoft.com/office/officeart/2008/layout/PictureStrips"/>
    <dgm:cxn modelId="{5DD43700-D308-4745-B50C-E8234670D8D1}" type="presParOf" srcId="{81A1BB7D-64D6-428D-8528-4715E7284CA4}" destId="{D577D60F-21A8-426C-BC31-8A11F73A11F6}" srcOrd="9" destOrd="0" presId="urn:microsoft.com/office/officeart/2008/layout/PictureStrips"/>
    <dgm:cxn modelId="{5F65203B-1EDF-4D4C-9C84-44C19DEB272E}" type="presParOf" srcId="{81A1BB7D-64D6-428D-8528-4715E7284CA4}" destId="{E856F582-E6C4-422A-8F11-FB75E9FC08FF}" srcOrd="10" destOrd="0" presId="urn:microsoft.com/office/officeart/2008/layout/PictureStrips"/>
    <dgm:cxn modelId="{E78A3BAA-7787-45AB-8844-6492B44FD4DD}" type="presParOf" srcId="{E856F582-E6C4-422A-8F11-FB75E9FC08FF}" destId="{77097DB6-91FF-4564-9BFC-24E350144FAF}" srcOrd="0" destOrd="0" presId="urn:microsoft.com/office/officeart/2008/layout/PictureStrips"/>
    <dgm:cxn modelId="{4B73CB08-9D98-404D-B3F0-27244F3CE288}" type="presParOf" srcId="{E856F582-E6C4-422A-8F11-FB75E9FC08FF}" destId="{08FDF1C9-5843-4D6D-9182-8C53C21E29E6}" srcOrd="1" destOrd="0" presId="urn:microsoft.com/office/officeart/2008/layout/PictureStrips"/>
    <dgm:cxn modelId="{D5E59873-92AA-413B-87CB-BEEF8CC06489}" type="presParOf" srcId="{81A1BB7D-64D6-428D-8528-4715E7284CA4}" destId="{C35BA1D2-E958-431B-B609-6287D5862631}" srcOrd="11" destOrd="0" presId="urn:microsoft.com/office/officeart/2008/layout/PictureStrips"/>
    <dgm:cxn modelId="{2355CF5C-A0F6-41CF-9B1F-A693E2553215}" type="presParOf" srcId="{81A1BB7D-64D6-428D-8528-4715E7284CA4}" destId="{F3FFC584-B8D1-4500-B3D5-E080D0B93417}" srcOrd="12" destOrd="0" presId="urn:microsoft.com/office/officeart/2008/layout/PictureStrips"/>
    <dgm:cxn modelId="{B47684F7-15CD-4FF1-BB1E-D1EC54ADC32F}" type="presParOf" srcId="{F3FFC584-B8D1-4500-B3D5-E080D0B93417}" destId="{B4813089-9555-41A7-A36D-74C7F548971B}" srcOrd="0" destOrd="0" presId="urn:microsoft.com/office/officeart/2008/layout/PictureStrips"/>
    <dgm:cxn modelId="{82A36688-EF09-478C-A898-98F742F76DAD}" type="presParOf" srcId="{F3FFC584-B8D1-4500-B3D5-E080D0B93417}" destId="{6BBD5CC2-89A7-49C8-8943-EA1A579EF8B8}" srcOrd="1" destOrd="0" presId="urn:microsoft.com/office/officeart/2008/layout/PictureStrip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9DD4A14-558F-446E-9705-E083D8D89B0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475DA54-8ED2-40AC-98CF-435E41551F6D}">
      <dgm:prSet phldrT="[Text]" custT="1"/>
      <dgm:spPr/>
      <dgm:t>
        <a:bodyPr/>
        <a:lstStyle/>
        <a:p>
          <a:r>
            <a:rPr lang="en-US" sz="1200" b="1" i="0" dirty="0"/>
            <a:t>Industrial Visit-</a:t>
          </a:r>
          <a:r>
            <a:rPr lang="en-US" sz="1200" b="1" i="0" dirty="0" err="1"/>
            <a:t>Zeonics</a:t>
          </a:r>
          <a:r>
            <a:rPr lang="en-US" sz="1200" b="1" i="0" dirty="0"/>
            <a:t> </a:t>
          </a:r>
          <a:r>
            <a:rPr lang="en-US" sz="1200" b="1" i="0" dirty="0" err="1"/>
            <a:t>Systech</a:t>
          </a:r>
          <a:r>
            <a:rPr lang="en-US" sz="1200" b="1" i="0" dirty="0"/>
            <a:t> </a:t>
          </a:r>
          <a:r>
            <a:rPr lang="en-US" sz="1200" b="1" i="0" dirty="0" err="1"/>
            <a:t>Defence</a:t>
          </a:r>
          <a:r>
            <a:rPr lang="en-US" sz="1200" b="1" i="0" dirty="0"/>
            <a:t> &amp; Aerospace Engineers Pvt. Ltd</a:t>
          </a:r>
          <a:endParaRPr lang="en-IN" sz="1200" dirty="0">
            <a:latin typeface="camb"/>
          </a:endParaRPr>
        </a:p>
      </dgm:t>
    </dgm:pt>
    <dgm:pt modelId="{FF2DA6CD-5061-417D-9E29-3EEFF2BA8475}" type="parTrans" cxnId="{D1D0E5D3-E595-4E89-BB85-C01DF6701AF1}">
      <dgm:prSet/>
      <dgm:spPr/>
      <dgm:t>
        <a:bodyPr/>
        <a:lstStyle/>
        <a:p>
          <a:endParaRPr lang="en-IN"/>
        </a:p>
      </dgm:t>
    </dgm:pt>
    <dgm:pt modelId="{1129320E-3A28-493E-97DF-076BDC2A1A06}" type="sibTrans" cxnId="{D1D0E5D3-E595-4E89-BB85-C01DF6701AF1}">
      <dgm:prSet/>
      <dgm:spPr/>
      <dgm:t>
        <a:bodyPr/>
        <a:lstStyle/>
        <a:p>
          <a:endParaRPr lang="en-IN"/>
        </a:p>
      </dgm:t>
    </dgm:pt>
    <dgm:pt modelId="{B0752806-E440-42D5-A2A4-91D65F83752D}">
      <dgm:prSet phldrT="[Text]" custT="1"/>
      <dgm:spPr/>
      <dgm:t>
        <a:bodyPr/>
        <a:lstStyle/>
        <a:p>
          <a:r>
            <a:rPr lang="en-IN" sz="1200" b="1" i="0" dirty="0"/>
            <a:t>Industrial Visit to Karnataka Hybrid Micro Devices Limited (KHMDL)</a:t>
          </a:r>
          <a:endParaRPr lang="en-IN" sz="1200" dirty="0">
            <a:latin typeface="camb"/>
          </a:endParaRPr>
        </a:p>
      </dgm:t>
    </dgm:pt>
    <dgm:pt modelId="{2BB34255-921E-4227-A378-5DCEF8A2D012}" type="parTrans" cxnId="{9C7AEAEC-BE13-41D1-8801-DB4A83E1442C}">
      <dgm:prSet/>
      <dgm:spPr/>
      <dgm:t>
        <a:bodyPr/>
        <a:lstStyle/>
        <a:p>
          <a:endParaRPr lang="en-IN"/>
        </a:p>
      </dgm:t>
    </dgm:pt>
    <dgm:pt modelId="{576EBBA9-5E79-43ED-9203-4596316EE6EF}" type="sibTrans" cxnId="{9C7AEAEC-BE13-41D1-8801-DB4A83E1442C}">
      <dgm:prSet/>
      <dgm:spPr/>
      <dgm:t>
        <a:bodyPr/>
        <a:lstStyle/>
        <a:p>
          <a:endParaRPr lang="en-IN"/>
        </a:p>
      </dgm:t>
    </dgm:pt>
    <dgm:pt modelId="{CBBFFC16-BEE2-47BD-B89F-3D0D78A20E0B}" type="pres">
      <dgm:prSet presAssocID="{D9DD4A14-558F-446E-9705-E083D8D89B05}" presName="Name0" presStyleCnt="0">
        <dgm:presLayoutVars>
          <dgm:dir/>
          <dgm:resizeHandles val="exact"/>
        </dgm:presLayoutVars>
      </dgm:prSet>
      <dgm:spPr/>
    </dgm:pt>
    <dgm:pt modelId="{B81D1665-682D-482A-B89D-FB74B0B671CD}" type="pres">
      <dgm:prSet presAssocID="{6475DA54-8ED2-40AC-98CF-435E41551F6D}" presName="compNode" presStyleCnt="0"/>
      <dgm:spPr/>
    </dgm:pt>
    <dgm:pt modelId="{FE57FF50-DDDD-4F0B-8A56-97FCBAEFADB9}" type="pres">
      <dgm:prSet presAssocID="{6475DA54-8ED2-40AC-98CF-435E41551F6D}" presName="pictRect" presStyleLbl="node1" presStyleIdx="0" presStyleCnt="2" custScaleX="364218" custScaleY="247557" custLinFactX="-58088" custLinFactNeighborX="-100000" custLinFactNeighborY="-303"/>
      <dgm:spPr>
        <a:blipFill rotWithShape="1">
          <a:blip xmlns:r="http://schemas.openxmlformats.org/officeDocument/2006/relationships" r:embed="rId1"/>
          <a:srcRect/>
          <a:stretch>
            <a:fillRect t="-27000" b="-27000"/>
          </a:stretch>
        </a:blipFill>
      </dgm:spPr>
    </dgm:pt>
    <dgm:pt modelId="{D452918E-F5DA-43C1-913D-0DA32F565381}" type="pres">
      <dgm:prSet presAssocID="{6475DA54-8ED2-40AC-98CF-435E41551F6D}" presName="textRect" presStyleLbl="revTx" presStyleIdx="0" presStyleCnt="2" custScaleX="262235" custScaleY="78704" custLinFactX="-92041" custLinFactY="40590" custLinFactNeighborX="-100000" custLinFactNeighborY="100000">
        <dgm:presLayoutVars>
          <dgm:bulletEnabled val="1"/>
        </dgm:presLayoutVars>
      </dgm:prSet>
      <dgm:spPr/>
    </dgm:pt>
    <dgm:pt modelId="{35099E0D-FCAB-4425-A5DB-F5D37ED25458}" type="pres">
      <dgm:prSet presAssocID="{1129320E-3A28-493E-97DF-076BDC2A1A06}" presName="sibTrans" presStyleLbl="sibTrans2D1" presStyleIdx="0" presStyleCnt="0"/>
      <dgm:spPr/>
    </dgm:pt>
    <dgm:pt modelId="{5A0224F3-CF20-4741-975A-1D5C64BC2CCE}" type="pres">
      <dgm:prSet presAssocID="{B0752806-E440-42D5-A2A4-91D65F83752D}" presName="compNode" presStyleCnt="0"/>
      <dgm:spPr/>
    </dgm:pt>
    <dgm:pt modelId="{0FEE0065-51B2-4800-9D57-3F46FE3AACD9}" type="pres">
      <dgm:prSet presAssocID="{B0752806-E440-42D5-A2A4-91D65F83752D}" presName="pictRect" presStyleLbl="node1" presStyleIdx="1" presStyleCnt="2" custScaleX="364218" custScaleY="247557" custLinFactX="57363" custLinFactNeighborX="100000" custLinFactNeighborY="-15072"/>
      <dgm:spPr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99750EFC-A1A5-4A83-A81A-975C98295503}" type="pres">
      <dgm:prSet presAssocID="{B0752806-E440-42D5-A2A4-91D65F83752D}" presName="textRect" presStyleLbl="revTx" presStyleIdx="1" presStyleCnt="2" custScaleX="279184" custScaleY="38751" custLinFactX="94594" custLinFactNeighborX="100000" custLinFactNeighborY="72181">
        <dgm:presLayoutVars>
          <dgm:bulletEnabled val="1"/>
        </dgm:presLayoutVars>
      </dgm:prSet>
      <dgm:spPr/>
    </dgm:pt>
  </dgm:ptLst>
  <dgm:cxnLst>
    <dgm:cxn modelId="{45E84509-F94A-4B19-B928-E20F14CF85CB}" type="presOf" srcId="{D9DD4A14-558F-446E-9705-E083D8D89B05}" destId="{CBBFFC16-BEE2-47BD-B89F-3D0D78A20E0B}" srcOrd="0" destOrd="0" presId="urn:microsoft.com/office/officeart/2005/8/layout/pList1"/>
    <dgm:cxn modelId="{731BF215-806C-42D8-B609-59AB8C8C7CA6}" type="presOf" srcId="{1129320E-3A28-493E-97DF-076BDC2A1A06}" destId="{35099E0D-FCAB-4425-A5DB-F5D37ED25458}" srcOrd="0" destOrd="0" presId="urn:microsoft.com/office/officeart/2005/8/layout/pList1"/>
    <dgm:cxn modelId="{68F0E56B-36C2-4B7D-A1D6-BF8E363C40AD}" type="presOf" srcId="{B0752806-E440-42D5-A2A4-91D65F83752D}" destId="{99750EFC-A1A5-4A83-A81A-975C98295503}" srcOrd="0" destOrd="0" presId="urn:microsoft.com/office/officeart/2005/8/layout/pList1"/>
    <dgm:cxn modelId="{D1D0E5D3-E595-4E89-BB85-C01DF6701AF1}" srcId="{D9DD4A14-558F-446E-9705-E083D8D89B05}" destId="{6475DA54-8ED2-40AC-98CF-435E41551F6D}" srcOrd="0" destOrd="0" parTransId="{FF2DA6CD-5061-417D-9E29-3EEFF2BA8475}" sibTransId="{1129320E-3A28-493E-97DF-076BDC2A1A06}"/>
    <dgm:cxn modelId="{1B01F6E3-19EB-408A-B179-D99C90E94DD1}" type="presOf" srcId="{6475DA54-8ED2-40AC-98CF-435E41551F6D}" destId="{D452918E-F5DA-43C1-913D-0DA32F565381}" srcOrd="0" destOrd="0" presId="urn:microsoft.com/office/officeart/2005/8/layout/pList1"/>
    <dgm:cxn modelId="{9C7AEAEC-BE13-41D1-8801-DB4A83E1442C}" srcId="{D9DD4A14-558F-446E-9705-E083D8D89B05}" destId="{B0752806-E440-42D5-A2A4-91D65F83752D}" srcOrd="1" destOrd="0" parTransId="{2BB34255-921E-4227-A378-5DCEF8A2D012}" sibTransId="{576EBBA9-5E79-43ED-9203-4596316EE6EF}"/>
    <dgm:cxn modelId="{D92EE9FB-BD9F-4B60-B458-BDBEC0E66027}" type="presParOf" srcId="{CBBFFC16-BEE2-47BD-B89F-3D0D78A20E0B}" destId="{B81D1665-682D-482A-B89D-FB74B0B671CD}" srcOrd="0" destOrd="0" presId="urn:microsoft.com/office/officeart/2005/8/layout/pList1"/>
    <dgm:cxn modelId="{87B494CB-6918-4EFA-ACCA-D9052401E367}" type="presParOf" srcId="{B81D1665-682D-482A-B89D-FB74B0B671CD}" destId="{FE57FF50-DDDD-4F0B-8A56-97FCBAEFADB9}" srcOrd="0" destOrd="0" presId="urn:microsoft.com/office/officeart/2005/8/layout/pList1"/>
    <dgm:cxn modelId="{A873BD33-B47B-4B02-94F7-DE165E13E2CD}" type="presParOf" srcId="{B81D1665-682D-482A-B89D-FB74B0B671CD}" destId="{D452918E-F5DA-43C1-913D-0DA32F565381}" srcOrd="1" destOrd="0" presId="urn:microsoft.com/office/officeart/2005/8/layout/pList1"/>
    <dgm:cxn modelId="{C9B2309B-652F-4065-BCA5-01B966EF486E}" type="presParOf" srcId="{CBBFFC16-BEE2-47BD-B89F-3D0D78A20E0B}" destId="{35099E0D-FCAB-4425-A5DB-F5D37ED25458}" srcOrd="1" destOrd="0" presId="urn:microsoft.com/office/officeart/2005/8/layout/pList1"/>
    <dgm:cxn modelId="{76DEAA53-66AB-412E-B3D9-1889C2222301}" type="presParOf" srcId="{CBBFFC16-BEE2-47BD-B89F-3D0D78A20E0B}" destId="{5A0224F3-CF20-4741-975A-1D5C64BC2CCE}" srcOrd="2" destOrd="0" presId="urn:microsoft.com/office/officeart/2005/8/layout/pList1"/>
    <dgm:cxn modelId="{32E1C80E-ED1B-4AEE-A4F1-C36DE5994FF1}" type="presParOf" srcId="{5A0224F3-CF20-4741-975A-1D5C64BC2CCE}" destId="{0FEE0065-51B2-4800-9D57-3F46FE3AACD9}" srcOrd="0" destOrd="0" presId="urn:microsoft.com/office/officeart/2005/8/layout/pList1"/>
    <dgm:cxn modelId="{A8F01BB8-F8CF-46A7-9115-F26B5D937D46}" type="presParOf" srcId="{5A0224F3-CF20-4741-975A-1D5C64BC2CCE}" destId="{99750EFC-A1A5-4A83-A81A-975C9829550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A43656-B280-4BB2-B10A-909805291214}" type="doc">
      <dgm:prSet loTypeId="urn:microsoft.com/office/officeart/2008/layout/CaptionedPictures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A8E0809-B3FC-4596-BF46-366B7E90E7E5}">
      <dgm:prSet phldrT="[Text]" custT="1"/>
      <dgm:spPr/>
      <dgm:t>
        <a:bodyPr/>
        <a:lstStyle/>
        <a:p>
          <a:r>
            <a:rPr lang="en-IN" sz="1400" b="1" i="0" dirty="0">
              <a:latin typeface="Cambria" pitchFamily="18" charset="0"/>
              <a:ea typeface="Cambria" pitchFamily="18" charset="0"/>
            </a:rPr>
            <a:t>Green Conservation Campaign</a:t>
          </a:r>
          <a:endParaRPr lang="en-IN" sz="1400" b="1" dirty="0">
            <a:latin typeface="Cambria" pitchFamily="18" charset="0"/>
            <a:ea typeface="Cambria" pitchFamily="18" charset="0"/>
          </a:endParaRPr>
        </a:p>
      </dgm:t>
    </dgm:pt>
    <dgm:pt modelId="{CA6A54E9-DB06-49BC-A5BB-EB91D4A2DA35}" type="parTrans" cxnId="{52EA467C-585A-4890-A92F-C69007141985}">
      <dgm:prSet/>
      <dgm:spPr/>
      <dgm:t>
        <a:bodyPr/>
        <a:lstStyle/>
        <a:p>
          <a:endParaRPr lang="en-IN" sz="1800" b="0">
            <a:latin typeface="Cambria" pitchFamily="18" charset="0"/>
            <a:ea typeface="Cambria" pitchFamily="18" charset="0"/>
          </a:endParaRPr>
        </a:p>
      </dgm:t>
    </dgm:pt>
    <dgm:pt modelId="{8EDD5A86-3AAC-4524-B1F7-E5559EB7EEAA}" type="sibTrans" cxnId="{52EA467C-585A-4890-A92F-C69007141985}">
      <dgm:prSet/>
      <dgm:spPr/>
      <dgm:t>
        <a:bodyPr/>
        <a:lstStyle/>
        <a:p>
          <a:endParaRPr lang="en-IN" sz="1800" b="0">
            <a:latin typeface="Cambria" pitchFamily="18" charset="0"/>
            <a:ea typeface="Cambria" pitchFamily="18" charset="0"/>
          </a:endParaRPr>
        </a:p>
      </dgm:t>
    </dgm:pt>
    <dgm:pt modelId="{680D0470-B78E-48E2-8D04-A3F41F358EB1}">
      <dgm:prSet phldrT="[Text]" custT="1"/>
      <dgm:spPr/>
      <dgm:t>
        <a:bodyPr/>
        <a:lstStyle/>
        <a:p>
          <a:r>
            <a:rPr lang="en-IN" sz="1400" b="1" dirty="0">
              <a:latin typeface="Cambria" pitchFamily="18" charset="0"/>
              <a:ea typeface="Cambria" pitchFamily="18" charset="0"/>
            </a:rPr>
            <a:t>Green Fest @ NHCE</a:t>
          </a:r>
        </a:p>
      </dgm:t>
    </dgm:pt>
    <dgm:pt modelId="{668AAFAC-46C6-4DB4-8805-546FC9735FF1}" type="parTrans" cxnId="{6DE151D8-3FF8-4BDC-8CC3-6503D9EDC45D}">
      <dgm:prSet/>
      <dgm:spPr/>
      <dgm:t>
        <a:bodyPr/>
        <a:lstStyle/>
        <a:p>
          <a:endParaRPr lang="en-IN" sz="1800" b="0">
            <a:latin typeface="Cambria" pitchFamily="18" charset="0"/>
            <a:ea typeface="Cambria" pitchFamily="18" charset="0"/>
          </a:endParaRPr>
        </a:p>
      </dgm:t>
    </dgm:pt>
    <dgm:pt modelId="{809ADE16-EF67-4DCC-AD87-D6230929F5CD}" type="sibTrans" cxnId="{6DE151D8-3FF8-4BDC-8CC3-6503D9EDC45D}">
      <dgm:prSet/>
      <dgm:spPr/>
      <dgm:t>
        <a:bodyPr/>
        <a:lstStyle/>
        <a:p>
          <a:endParaRPr lang="en-IN" sz="1800" b="0">
            <a:latin typeface="Cambria" pitchFamily="18" charset="0"/>
            <a:ea typeface="Cambria" pitchFamily="18" charset="0"/>
          </a:endParaRPr>
        </a:p>
      </dgm:t>
    </dgm:pt>
    <dgm:pt modelId="{6D5DEEB5-F751-427D-ADF4-C042D775488D}">
      <dgm:prSet phldrT="[Text]" custT="1"/>
      <dgm:spPr/>
      <dgm:t>
        <a:bodyPr/>
        <a:lstStyle/>
        <a:p>
          <a:r>
            <a:rPr lang="en-IN" sz="1400" b="1" dirty="0">
              <a:latin typeface="Cambria" pitchFamily="18" charset="0"/>
              <a:ea typeface="Cambria" pitchFamily="18" charset="0"/>
            </a:rPr>
            <a:t>Cleanliness Drive @ </a:t>
          </a:r>
          <a:r>
            <a:rPr lang="en-IN" sz="1400" b="1" dirty="0" err="1">
              <a:latin typeface="Cambria" pitchFamily="18" charset="0"/>
              <a:ea typeface="Cambria" pitchFamily="18" charset="0"/>
            </a:rPr>
            <a:t>Jakkur</a:t>
          </a:r>
          <a:r>
            <a:rPr lang="en-IN" sz="1400" b="1" dirty="0">
              <a:latin typeface="Cambria" pitchFamily="18" charset="0"/>
              <a:ea typeface="Cambria" pitchFamily="18" charset="0"/>
            </a:rPr>
            <a:t> Lake</a:t>
          </a:r>
        </a:p>
      </dgm:t>
    </dgm:pt>
    <dgm:pt modelId="{9BB0EACC-6A72-45D9-828D-639A15A87512}" type="parTrans" cxnId="{53D64B5C-D0C0-4245-B205-7B36D5B8363F}">
      <dgm:prSet/>
      <dgm:spPr/>
      <dgm:t>
        <a:bodyPr/>
        <a:lstStyle/>
        <a:p>
          <a:endParaRPr lang="en-IN" sz="1800" b="0">
            <a:latin typeface="Cambria" pitchFamily="18" charset="0"/>
            <a:ea typeface="Cambria" pitchFamily="18" charset="0"/>
          </a:endParaRPr>
        </a:p>
      </dgm:t>
    </dgm:pt>
    <dgm:pt modelId="{D097AC5B-64C4-4F98-867F-D30D8F9D0BE8}" type="sibTrans" cxnId="{53D64B5C-D0C0-4245-B205-7B36D5B8363F}">
      <dgm:prSet/>
      <dgm:spPr/>
      <dgm:t>
        <a:bodyPr/>
        <a:lstStyle/>
        <a:p>
          <a:endParaRPr lang="en-IN" sz="1800" b="0">
            <a:latin typeface="Cambria" pitchFamily="18" charset="0"/>
            <a:ea typeface="Cambria" pitchFamily="18" charset="0"/>
          </a:endParaRPr>
        </a:p>
      </dgm:t>
    </dgm:pt>
    <dgm:pt modelId="{753BB891-2448-4B21-A19E-A4ED88C0DE35}">
      <dgm:prSet phldrT="[Text]" custT="1"/>
      <dgm:spPr/>
      <dgm:t>
        <a:bodyPr/>
        <a:lstStyle/>
        <a:p>
          <a:r>
            <a:rPr lang="en-IN" sz="1400" b="1" dirty="0">
              <a:latin typeface="Cambria" pitchFamily="18" charset="0"/>
              <a:ea typeface="Cambria" pitchFamily="18" charset="0"/>
            </a:rPr>
            <a:t>Visit – orphanage </a:t>
          </a:r>
        </a:p>
      </dgm:t>
    </dgm:pt>
    <dgm:pt modelId="{D40398F9-E6F7-4C92-953C-11CE4B2AC29C}" type="parTrans" cxnId="{141E6BE8-D792-41CA-807E-73635B37B4C6}">
      <dgm:prSet/>
      <dgm:spPr/>
      <dgm:t>
        <a:bodyPr/>
        <a:lstStyle/>
        <a:p>
          <a:endParaRPr lang="en-IN" sz="1800" b="0">
            <a:latin typeface="Cambria" pitchFamily="18" charset="0"/>
            <a:ea typeface="Cambria" pitchFamily="18" charset="0"/>
          </a:endParaRPr>
        </a:p>
      </dgm:t>
    </dgm:pt>
    <dgm:pt modelId="{B2D945C9-1B50-436D-8E67-64E7ADA16264}" type="sibTrans" cxnId="{141E6BE8-D792-41CA-807E-73635B37B4C6}">
      <dgm:prSet/>
      <dgm:spPr/>
      <dgm:t>
        <a:bodyPr/>
        <a:lstStyle/>
        <a:p>
          <a:endParaRPr lang="en-IN" sz="1800" b="0">
            <a:latin typeface="Cambria" pitchFamily="18" charset="0"/>
            <a:ea typeface="Cambria" pitchFamily="18" charset="0"/>
          </a:endParaRPr>
        </a:p>
      </dgm:t>
    </dgm:pt>
    <dgm:pt modelId="{6BEBA357-1281-4F4B-B23A-ADEC3BE2CA5A}" type="pres">
      <dgm:prSet presAssocID="{64A43656-B280-4BB2-B10A-909805291214}" presName="Name0" presStyleCnt="0">
        <dgm:presLayoutVars>
          <dgm:chMax/>
          <dgm:chPref/>
          <dgm:dir/>
        </dgm:presLayoutVars>
      </dgm:prSet>
      <dgm:spPr/>
    </dgm:pt>
    <dgm:pt modelId="{3A290F2C-8846-4330-A47E-FA33144CAD96}" type="pres">
      <dgm:prSet presAssocID="{3A8E0809-B3FC-4596-BF46-366B7E90E7E5}" presName="composite" presStyleCnt="0">
        <dgm:presLayoutVars>
          <dgm:chMax val="1"/>
          <dgm:chPref val="1"/>
        </dgm:presLayoutVars>
      </dgm:prSet>
      <dgm:spPr/>
    </dgm:pt>
    <dgm:pt modelId="{8890BD3D-9F2F-4E98-95F4-4CDF9A997869}" type="pres">
      <dgm:prSet presAssocID="{3A8E0809-B3FC-4596-BF46-366B7E90E7E5}" presName="Accent" presStyleLbl="trAlignAcc1" presStyleIdx="0" presStyleCnt="4" custScaleX="139127" custScaleY="93096">
        <dgm:presLayoutVars>
          <dgm:chMax val="0"/>
          <dgm:chPref val="0"/>
        </dgm:presLayoutVars>
      </dgm:prSet>
      <dgm:spPr/>
    </dgm:pt>
    <dgm:pt modelId="{011B1B75-3C6B-4B32-B0F9-4F25DFE68527}" type="pres">
      <dgm:prSet presAssocID="{3A8E0809-B3FC-4596-BF46-366B7E90E7E5}" presName="Image" presStyleLbl="alignImgPlace1" presStyleIdx="0" presStyleCnt="4" custScaleX="119806" custScaleY="121117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3302677-D315-4077-AF7F-E482346EB3ED}" type="pres">
      <dgm:prSet presAssocID="{3A8E0809-B3FC-4596-BF46-366B7E90E7E5}" presName="ChildComposite" presStyleCnt="0"/>
      <dgm:spPr/>
    </dgm:pt>
    <dgm:pt modelId="{5ECB7CB7-2E88-4B3D-84DF-566B6FBD9D07}" type="pres">
      <dgm:prSet presAssocID="{3A8E0809-B3FC-4596-BF46-366B7E90E7E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3670E83-A485-4E74-91D3-0BECE372B7BA}" type="pres">
      <dgm:prSet presAssocID="{3A8E0809-B3FC-4596-BF46-366B7E90E7E5}" presName="Parent" presStyleLbl="revTx" presStyleIdx="0" presStyleCnt="4" custScaleX="121507" custLinFactNeighborX="-2226" custLinFactNeighborY="24519">
        <dgm:presLayoutVars>
          <dgm:chMax val="1"/>
          <dgm:chPref val="0"/>
          <dgm:bulletEnabled val="1"/>
        </dgm:presLayoutVars>
      </dgm:prSet>
      <dgm:spPr/>
    </dgm:pt>
    <dgm:pt modelId="{05894857-6F17-43CF-8447-D6510AE4D53D}" type="pres">
      <dgm:prSet presAssocID="{8EDD5A86-3AAC-4524-B1F7-E5559EB7EEAA}" presName="sibTrans" presStyleCnt="0"/>
      <dgm:spPr/>
    </dgm:pt>
    <dgm:pt modelId="{6E21ACB2-9083-405A-AF3F-040E5E30AA12}" type="pres">
      <dgm:prSet presAssocID="{680D0470-B78E-48E2-8D04-A3F41F358EB1}" presName="composite" presStyleCnt="0">
        <dgm:presLayoutVars>
          <dgm:chMax val="1"/>
          <dgm:chPref val="1"/>
        </dgm:presLayoutVars>
      </dgm:prSet>
      <dgm:spPr/>
    </dgm:pt>
    <dgm:pt modelId="{4F4DE08A-D86E-4D38-8E6A-70D1C8241D83}" type="pres">
      <dgm:prSet presAssocID="{680D0470-B78E-48E2-8D04-A3F41F358EB1}" presName="Accent" presStyleLbl="trAlignAcc1" presStyleIdx="1" presStyleCnt="4" custScaleX="133710" custScaleY="100041">
        <dgm:presLayoutVars>
          <dgm:chMax val="0"/>
          <dgm:chPref val="0"/>
        </dgm:presLayoutVars>
      </dgm:prSet>
      <dgm:spPr/>
    </dgm:pt>
    <dgm:pt modelId="{73E4E4E5-E6CF-4FE6-B659-8834CA99B13F}" type="pres">
      <dgm:prSet presAssocID="{680D0470-B78E-48E2-8D04-A3F41F358EB1}" presName="Image" presStyleLbl="alignImgPlace1" presStyleIdx="1" presStyleCnt="4" custScaleX="147145" custScaleY="12566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5AF3446-6A00-47CA-97E2-13EF3FE1BBCF}" type="pres">
      <dgm:prSet presAssocID="{680D0470-B78E-48E2-8D04-A3F41F358EB1}" presName="ChildComposite" presStyleCnt="0"/>
      <dgm:spPr/>
    </dgm:pt>
    <dgm:pt modelId="{57DE4564-BA59-4BB7-8A81-4603B9483ECF}" type="pres">
      <dgm:prSet presAssocID="{680D0470-B78E-48E2-8D04-A3F41F358EB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FFEB04-6603-483B-A2F6-E62FB5B1743E}" type="pres">
      <dgm:prSet presAssocID="{680D0470-B78E-48E2-8D04-A3F41F358EB1}" presName="Parent" presStyleLbl="revTx" presStyleIdx="1" presStyleCnt="4" custScaleX="125065" custLinFactNeighborX="377" custLinFactNeighborY="13956">
        <dgm:presLayoutVars>
          <dgm:chMax val="1"/>
          <dgm:chPref val="0"/>
          <dgm:bulletEnabled val="1"/>
        </dgm:presLayoutVars>
      </dgm:prSet>
      <dgm:spPr/>
    </dgm:pt>
    <dgm:pt modelId="{B1D40C5E-FB7B-4368-A8BB-9CB1BC712E60}" type="pres">
      <dgm:prSet presAssocID="{809ADE16-EF67-4DCC-AD87-D6230929F5CD}" presName="sibTrans" presStyleCnt="0"/>
      <dgm:spPr/>
    </dgm:pt>
    <dgm:pt modelId="{F15257C1-EE5A-44B2-BBD0-CFFDB87A222F}" type="pres">
      <dgm:prSet presAssocID="{6D5DEEB5-F751-427D-ADF4-C042D775488D}" presName="composite" presStyleCnt="0">
        <dgm:presLayoutVars>
          <dgm:chMax val="1"/>
          <dgm:chPref val="1"/>
        </dgm:presLayoutVars>
      </dgm:prSet>
      <dgm:spPr/>
    </dgm:pt>
    <dgm:pt modelId="{2FBDC9AD-B6DC-4DC2-AD87-020496E7F5BA}" type="pres">
      <dgm:prSet presAssocID="{6D5DEEB5-F751-427D-ADF4-C042D775488D}" presName="Accent" presStyleLbl="trAlignAcc1" presStyleIdx="2" presStyleCnt="4" custScaleX="129784" custScaleY="95121">
        <dgm:presLayoutVars>
          <dgm:chMax val="0"/>
          <dgm:chPref val="0"/>
        </dgm:presLayoutVars>
      </dgm:prSet>
      <dgm:spPr/>
    </dgm:pt>
    <dgm:pt modelId="{6AA1541E-FB29-4A20-84AD-77032F155005}" type="pres">
      <dgm:prSet presAssocID="{6D5DEEB5-F751-427D-ADF4-C042D775488D}" presName="Image" presStyleLbl="alignImgPlace1" presStyleIdx="2" presStyleCnt="4" custScaleX="127163" custScaleY="11411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62B5741-C981-4275-8B69-E9308D029784}" type="pres">
      <dgm:prSet presAssocID="{6D5DEEB5-F751-427D-ADF4-C042D775488D}" presName="ChildComposite" presStyleCnt="0"/>
      <dgm:spPr/>
    </dgm:pt>
    <dgm:pt modelId="{67D6FC74-7D8F-4B20-9D21-8D190AEA1AB1}" type="pres">
      <dgm:prSet presAssocID="{6D5DEEB5-F751-427D-ADF4-C042D775488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0CE27E6-215F-4DD4-A8EC-265392786F9F}" type="pres">
      <dgm:prSet presAssocID="{6D5DEEB5-F751-427D-ADF4-C042D775488D}" presName="Parent" presStyleLbl="revTx" presStyleIdx="2" presStyleCnt="4" custScaleX="124019">
        <dgm:presLayoutVars>
          <dgm:chMax val="1"/>
          <dgm:chPref val="0"/>
          <dgm:bulletEnabled val="1"/>
        </dgm:presLayoutVars>
      </dgm:prSet>
      <dgm:spPr/>
    </dgm:pt>
    <dgm:pt modelId="{1AB1C967-F570-47C5-A3A1-FC2DDC9CD0C7}" type="pres">
      <dgm:prSet presAssocID="{D097AC5B-64C4-4F98-867F-D30D8F9D0BE8}" presName="sibTrans" presStyleCnt="0"/>
      <dgm:spPr/>
    </dgm:pt>
    <dgm:pt modelId="{18762A62-D6C5-4531-8B7B-BEB488DE96A5}" type="pres">
      <dgm:prSet presAssocID="{753BB891-2448-4B21-A19E-A4ED88C0DE35}" presName="composite" presStyleCnt="0">
        <dgm:presLayoutVars>
          <dgm:chMax val="1"/>
          <dgm:chPref val="1"/>
        </dgm:presLayoutVars>
      </dgm:prSet>
      <dgm:spPr/>
    </dgm:pt>
    <dgm:pt modelId="{FCB167CD-0388-4817-87CE-B4105E5EDA9F}" type="pres">
      <dgm:prSet presAssocID="{753BB891-2448-4B21-A19E-A4ED88C0DE35}" presName="Accent" presStyleLbl="trAlignAcc1" presStyleIdx="3" presStyleCnt="4" custScaleX="125944" custScaleY="100343">
        <dgm:presLayoutVars>
          <dgm:chMax val="0"/>
          <dgm:chPref val="0"/>
        </dgm:presLayoutVars>
      </dgm:prSet>
      <dgm:spPr/>
    </dgm:pt>
    <dgm:pt modelId="{450AAC52-4E01-4508-BD94-FCAA819CEDBC}" type="pres">
      <dgm:prSet presAssocID="{753BB891-2448-4B21-A19E-A4ED88C0DE35}" presName="Image" presStyleLbl="alignImgPlace1" presStyleIdx="3" presStyleCnt="4" custScaleX="124796" custScaleY="114172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l="-19000" r="-19000"/>
          </a:stretch>
        </a:blipFill>
      </dgm:spPr>
    </dgm:pt>
    <dgm:pt modelId="{34921C11-23CE-49E6-8B1A-2DC5E2E6D775}" type="pres">
      <dgm:prSet presAssocID="{753BB891-2448-4B21-A19E-A4ED88C0DE35}" presName="ChildComposite" presStyleCnt="0"/>
      <dgm:spPr/>
    </dgm:pt>
    <dgm:pt modelId="{98B07F01-93FC-4DC9-B986-B03690F7CCE1}" type="pres">
      <dgm:prSet presAssocID="{753BB891-2448-4B21-A19E-A4ED88C0DE3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0A64FE2-6D69-49B8-AC9E-94B740566F94}" type="pres">
      <dgm:prSet presAssocID="{753BB891-2448-4B21-A19E-A4ED88C0DE35}" presName="Parent" presStyleLbl="revTx" presStyleIdx="3" presStyleCnt="4" custScaleX="133363">
        <dgm:presLayoutVars>
          <dgm:chMax val="1"/>
          <dgm:chPref val="0"/>
          <dgm:bulletEnabled val="1"/>
        </dgm:presLayoutVars>
      </dgm:prSet>
      <dgm:spPr/>
    </dgm:pt>
  </dgm:ptLst>
  <dgm:cxnLst>
    <dgm:cxn modelId="{0E950B2F-33E5-4729-8B32-B8242977ED81}" type="presOf" srcId="{753BB891-2448-4B21-A19E-A4ED88C0DE35}" destId="{B0A64FE2-6D69-49B8-AC9E-94B740566F94}" srcOrd="0" destOrd="0" presId="urn:microsoft.com/office/officeart/2008/layout/CaptionedPictures"/>
    <dgm:cxn modelId="{7C1F0240-DFEF-450B-876F-D7F1EDF86B02}" type="presOf" srcId="{6D5DEEB5-F751-427D-ADF4-C042D775488D}" destId="{90CE27E6-215F-4DD4-A8EC-265392786F9F}" srcOrd="0" destOrd="0" presId="urn:microsoft.com/office/officeart/2008/layout/CaptionedPictures"/>
    <dgm:cxn modelId="{53D64B5C-D0C0-4245-B205-7B36D5B8363F}" srcId="{64A43656-B280-4BB2-B10A-909805291214}" destId="{6D5DEEB5-F751-427D-ADF4-C042D775488D}" srcOrd="2" destOrd="0" parTransId="{9BB0EACC-6A72-45D9-828D-639A15A87512}" sibTransId="{D097AC5B-64C4-4F98-867F-D30D8F9D0BE8}"/>
    <dgm:cxn modelId="{52EA467C-585A-4890-A92F-C69007141985}" srcId="{64A43656-B280-4BB2-B10A-909805291214}" destId="{3A8E0809-B3FC-4596-BF46-366B7E90E7E5}" srcOrd="0" destOrd="0" parTransId="{CA6A54E9-DB06-49BC-A5BB-EB91D4A2DA35}" sibTransId="{8EDD5A86-3AAC-4524-B1F7-E5559EB7EEAA}"/>
    <dgm:cxn modelId="{A4827F8F-FB12-44C3-811A-1209C1B42643}" type="presOf" srcId="{3A8E0809-B3FC-4596-BF46-366B7E90E7E5}" destId="{03670E83-A485-4E74-91D3-0BECE372B7BA}" srcOrd="0" destOrd="0" presId="urn:microsoft.com/office/officeart/2008/layout/CaptionedPictures"/>
    <dgm:cxn modelId="{E9570BAA-30D5-4D12-A702-4D4DE76D58FA}" type="presOf" srcId="{64A43656-B280-4BB2-B10A-909805291214}" destId="{6BEBA357-1281-4F4B-B23A-ADEC3BE2CA5A}" srcOrd="0" destOrd="0" presId="urn:microsoft.com/office/officeart/2008/layout/CaptionedPictures"/>
    <dgm:cxn modelId="{699863BE-BE2F-49BB-A96D-F0D4EA9A9A2D}" type="presOf" srcId="{680D0470-B78E-48E2-8D04-A3F41F358EB1}" destId="{60FFEB04-6603-483B-A2F6-E62FB5B1743E}" srcOrd="0" destOrd="0" presId="urn:microsoft.com/office/officeart/2008/layout/CaptionedPictures"/>
    <dgm:cxn modelId="{6DE151D8-3FF8-4BDC-8CC3-6503D9EDC45D}" srcId="{64A43656-B280-4BB2-B10A-909805291214}" destId="{680D0470-B78E-48E2-8D04-A3F41F358EB1}" srcOrd="1" destOrd="0" parTransId="{668AAFAC-46C6-4DB4-8805-546FC9735FF1}" sibTransId="{809ADE16-EF67-4DCC-AD87-D6230929F5CD}"/>
    <dgm:cxn modelId="{141E6BE8-D792-41CA-807E-73635B37B4C6}" srcId="{64A43656-B280-4BB2-B10A-909805291214}" destId="{753BB891-2448-4B21-A19E-A4ED88C0DE35}" srcOrd="3" destOrd="0" parTransId="{D40398F9-E6F7-4C92-953C-11CE4B2AC29C}" sibTransId="{B2D945C9-1B50-436D-8E67-64E7ADA16264}"/>
    <dgm:cxn modelId="{3317E0F1-E00D-4DFD-AEA8-3E0F113881B6}" type="presParOf" srcId="{6BEBA357-1281-4F4B-B23A-ADEC3BE2CA5A}" destId="{3A290F2C-8846-4330-A47E-FA33144CAD96}" srcOrd="0" destOrd="0" presId="urn:microsoft.com/office/officeart/2008/layout/CaptionedPictures"/>
    <dgm:cxn modelId="{B7475393-94EB-4D42-AD49-3B41FE5756D3}" type="presParOf" srcId="{3A290F2C-8846-4330-A47E-FA33144CAD96}" destId="{8890BD3D-9F2F-4E98-95F4-4CDF9A997869}" srcOrd="0" destOrd="0" presId="urn:microsoft.com/office/officeart/2008/layout/CaptionedPictures"/>
    <dgm:cxn modelId="{27F20416-4ECA-491C-8447-324B1B63A606}" type="presParOf" srcId="{3A290F2C-8846-4330-A47E-FA33144CAD96}" destId="{011B1B75-3C6B-4B32-B0F9-4F25DFE68527}" srcOrd="1" destOrd="0" presId="urn:microsoft.com/office/officeart/2008/layout/CaptionedPictures"/>
    <dgm:cxn modelId="{3CF5FC85-A760-4F66-A26A-26AB1E22E899}" type="presParOf" srcId="{3A290F2C-8846-4330-A47E-FA33144CAD96}" destId="{F3302677-D315-4077-AF7F-E482346EB3ED}" srcOrd="2" destOrd="0" presId="urn:microsoft.com/office/officeart/2008/layout/CaptionedPictures"/>
    <dgm:cxn modelId="{713E1E2F-D227-4098-A446-B6FED6460206}" type="presParOf" srcId="{F3302677-D315-4077-AF7F-E482346EB3ED}" destId="{5ECB7CB7-2E88-4B3D-84DF-566B6FBD9D07}" srcOrd="0" destOrd="0" presId="urn:microsoft.com/office/officeart/2008/layout/CaptionedPictures"/>
    <dgm:cxn modelId="{C0F8210B-308D-4EBC-BEB7-FC955957DD98}" type="presParOf" srcId="{F3302677-D315-4077-AF7F-E482346EB3ED}" destId="{03670E83-A485-4E74-91D3-0BECE372B7BA}" srcOrd="1" destOrd="0" presId="urn:microsoft.com/office/officeart/2008/layout/CaptionedPictures"/>
    <dgm:cxn modelId="{137F8429-4B19-436F-B83B-ED633C779D4A}" type="presParOf" srcId="{6BEBA357-1281-4F4B-B23A-ADEC3BE2CA5A}" destId="{05894857-6F17-43CF-8447-D6510AE4D53D}" srcOrd="1" destOrd="0" presId="urn:microsoft.com/office/officeart/2008/layout/CaptionedPictures"/>
    <dgm:cxn modelId="{AF0FECEC-4638-4683-A8D4-3E207461C595}" type="presParOf" srcId="{6BEBA357-1281-4F4B-B23A-ADEC3BE2CA5A}" destId="{6E21ACB2-9083-405A-AF3F-040E5E30AA12}" srcOrd="2" destOrd="0" presId="urn:microsoft.com/office/officeart/2008/layout/CaptionedPictures"/>
    <dgm:cxn modelId="{7B511737-E932-4E18-9DBD-288DC9C81166}" type="presParOf" srcId="{6E21ACB2-9083-405A-AF3F-040E5E30AA12}" destId="{4F4DE08A-D86E-4D38-8E6A-70D1C8241D83}" srcOrd="0" destOrd="0" presId="urn:microsoft.com/office/officeart/2008/layout/CaptionedPictures"/>
    <dgm:cxn modelId="{ACD84ACB-4316-4420-8092-90574287E630}" type="presParOf" srcId="{6E21ACB2-9083-405A-AF3F-040E5E30AA12}" destId="{73E4E4E5-E6CF-4FE6-B659-8834CA99B13F}" srcOrd="1" destOrd="0" presId="urn:microsoft.com/office/officeart/2008/layout/CaptionedPictures"/>
    <dgm:cxn modelId="{12C3651E-FCFB-48E5-8F96-CE570D868057}" type="presParOf" srcId="{6E21ACB2-9083-405A-AF3F-040E5E30AA12}" destId="{15AF3446-6A00-47CA-97E2-13EF3FE1BBCF}" srcOrd="2" destOrd="0" presId="urn:microsoft.com/office/officeart/2008/layout/CaptionedPictures"/>
    <dgm:cxn modelId="{FF71850D-4FF3-47F5-A369-1C62E27144DB}" type="presParOf" srcId="{15AF3446-6A00-47CA-97E2-13EF3FE1BBCF}" destId="{57DE4564-BA59-4BB7-8A81-4603B9483ECF}" srcOrd="0" destOrd="0" presId="urn:microsoft.com/office/officeart/2008/layout/CaptionedPictures"/>
    <dgm:cxn modelId="{06E6EF5B-8D95-4115-A019-F252CB12DE53}" type="presParOf" srcId="{15AF3446-6A00-47CA-97E2-13EF3FE1BBCF}" destId="{60FFEB04-6603-483B-A2F6-E62FB5B1743E}" srcOrd="1" destOrd="0" presId="urn:microsoft.com/office/officeart/2008/layout/CaptionedPictures"/>
    <dgm:cxn modelId="{E0D26271-FA08-4054-9569-59BA34CA5ECC}" type="presParOf" srcId="{6BEBA357-1281-4F4B-B23A-ADEC3BE2CA5A}" destId="{B1D40C5E-FB7B-4368-A8BB-9CB1BC712E60}" srcOrd="3" destOrd="0" presId="urn:microsoft.com/office/officeart/2008/layout/CaptionedPictures"/>
    <dgm:cxn modelId="{A1D6D0AD-0A25-4D5F-B5EC-A46AAD7DE8CE}" type="presParOf" srcId="{6BEBA357-1281-4F4B-B23A-ADEC3BE2CA5A}" destId="{F15257C1-EE5A-44B2-BBD0-CFFDB87A222F}" srcOrd="4" destOrd="0" presId="urn:microsoft.com/office/officeart/2008/layout/CaptionedPictures"/>
    <dgm:cxn modelId="{4E747DE0-E15C-49E3-84A8-E8A847C5C6A8}" type="presParOf" srcId="{F15257C1-EE5A-44B2-BBD0-CFFDB87A222F}" destId="{2FBDC9AD-B6DC-4DC2-AD87-020496E7F5BA}" srcOrd="0" destOrd="0" presId="urn:microsoft.com/office/officeart/2008/layout/CaptionedPictures"/>
    <dgm:cxn modelId="{61520D80-B2C2-43E1-A946-83F20279BD7F}" type="presParOf" srcId="{F15257C1-EE5A-44B2-BBD0-CFFDB87A222F}" destId="{6AA1541E-FB29-4A20-84AD-77032F155005}" srcOrd="1" destOrd="0" presId="urn:microsoft.com/office/officeart/2008/layout/CaptionedPictures"/>
    <dgm:cxn modelId="{CAA9537E-6AB1-47BE-9F11-D4F29262042E}" type="presParOf" srcId="{F15257C1-EE5A-44B2-BBD0-CFFDB87A222F}" destId="{B62B5741-C981-4275-8B69-E9308D029784}" srcOrd="2" destOrd="0" presId="urn:microsoft.com/office/officeart/2008/layout/CaptionedPictures"/>
    <dgm:cxn modelId="{1BA360CF-7F44-4661-8FB2-B12397655DFC}" type="presParOf" srcId="{B62B5741-C981-4275-8B69-E9308D029784}" destId="{67D6FC74-7D8F-4B20-9D21-8D190AEA1AB1}" srcOrd="0" destOrd="0" presId="urn:microsoft.com/office/officeart/2008/layout/CaptionedPictures"/>
    <dgm:cxn modelId="{6F8FCFD6-94A6-4489-88B3-892D1CD1EA14}" type="presParOf" srcId="{B62B5741-C981-4275-8B69-E9308D029784}" destId="{90CE27E6-215F-4DD4-A8EC-265392786F9F}" srcOrd="1" destOrd="0" presId="urn:microsoft.com/office/officeart/2008/layout/CaptionedPictures"/>
    <dgm:cxn modelId="{E12FFA12-A8DB-47EC-B681-94E04E5DCF26}" type="presParOf" srcId="{6BEBA357-1281-4F4B-B23A-ADEC3BE2CA5A}" destId="{1AB1C967-F570-47C5-A3A1-FC2DDC9CD0C7}" srcOrd="5" destOrd="0" presId="urn:microsoft.com/office/officeart/2008/layout/CaptionedPictures"/>
    <dgm:cxn modelId="{CCA4B03F-4CD1-40DB-803E-209328D61AAE}" type="presParOf" srcId="{6BEBA357-1281-4F4B-B23A-ADEC3BE2CA5A}" destId="{18762A62-D6C5-4531-8B7B-BEB488DE96A5}" srcOrd="6" destOrd="0" presId="urn:microsoft.com/office/officeart/2008/layout/CaptionedPictures"/>
    <dgm:cxn modelId="{455C87EB-501A-4082-8C48-96FFCCD75031}" type="presParOf" srcId="{18762A62-D6C5-4531-8B7B-BEB488DE96A5}" destId="{FCB167CD-0388-4817-87CE-B4105E5EDA9F}" srcOrd="0" destOrd="0" presId="urn:microsoft.com/office/officeart/2008/layout/CaptionedPictures"/>
    <dgm:cxn modelId="{E7D508F1-74A6-43E3-A4F8-851C5FE0F30E}" type="presParOf" srcId="{18762A62-D6C5-4531-8B7B-BEB488DE96A5}" destId="{450AAC52-4E01-4508-BD94-FCAA819CEDBC}" srcOrd="1" destOrd="0" presId="urn:microsoft.com/office/officeart/2008/layout/CaptionedPictures"/>
    <dgm:cxn modelId="{022A3229-F37C-41B9-9669-F7E0A270750D}" type="presParOf" srcId="{18762A62-D6C5-4531-8B7B-BEB488DE96A5}" destId="{34921C11-23CE-49E6-8B1A-2DC5E2E6D775}" srcOrd="2" destOrd="0" presId="urn:microsoft.com/office/officeart/2008/layout/CaptionedPictures"/>
    <dgm:cxn modelId="{5287FBBF-9126-4D8D-BD64-5A1DBD3375FF}" type="presParOf" srcId="{34921C11-23CE-49E6-8B1A-2DC5E2E6D775}" destId="{98B07F01-93FC-4DC9-B986-B03690F7CCE1}" srcOrd="0" destOrd="0" presId="urn:microsoft.com/office/officeart/2008/layout/CaptionedPictures"/>
    <dgm:cxn modelId="{7A7F42CB-BED7-4245-A8D2-9BAD1B31944B}" type="presParOf" srcId="{34921C11-23CE-49E6-8B1A-2DC5E2E6D775}" destId="{B0A64FE2-6D69-49B8-AC9E-94B740566F94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A43656-B280-4BB2-B10A-909805291214}" type="doc">
      <dgm:prSet loTypeId="urn:microsoft.com/office/officeart/2008/layout/CaptionedPictures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41BE893-F7CE-4F6F-B6A3-784E811089BF}">
      <dgm:prSet phldrT="[Text]" custT="1"/>
      <dgm:spPr/>
      <dgm:t>
        <a:bodyPr/>
        <a:lstStyle/>
        <a:p>
          <a:r>
            <a:rPr lang="en-IN" sz="1400" b="1" dirty="0">
              <a:latin typeface="Cambria" pitchFamily="18" charset="0"/>
              <a:ea typeface="Cambria" pitchFamily="18" charset="0"/>
            </a:rPr>
            <a:t>Guest Talk on Energy Audit Made easy</a:t>
          </a:r>
        </a:p>
      </dgm:t>
    </dgm:pt>
    <dgm:pt modelId="{69F6727B-05DB-4264-9605-19C9A0A19D77}" type="parTrans" cxnId="{227A08FD-D648-4D95-B005-A446B74E9FA6}">
      <dgm:prSet/>
      <dgm:spPr/>
      <dgm:t>
        <a:bodyPr/>
        <a:lstStyle/>
        <a:p>
          <a:endParaRPr lang="en-IN" sz="2000">
            <a:latin typeface="Cambria" pitchFamily="18" charset="0"/>
            <a:ea typeface="Cambria" pitchFamily="18" charset="0"/>
          </a:endParaRPr>
        </a:p>
      </dgm:t>
    </dgm:pt>
    <dgm:pt modelId="{E81FF93A-5036-45E5-BA99-C54E10E1709C}" type="sibTrans" cxnId="{227A08FD-D648-4D95-B005-A446B74E9FA6}">
      <dgm:prSet/>
      <dgm:spPr/>
      <dgm:t>
        <a:bodyPr/>
        <a:lstStyle/>
        <a:p>
          <a:endParaRPr lang="en-IN" sz="2000">
            <a:latin typeface="Cambria" pitchFamily="18" charset="0"/>
            <a:ea typeface="Cambria" pitchFamily="18" charset="0"/>
          </a:endParaRPr>
        </a:p>
      </dgm:t>
    </dgm:pt>
    <dgm:pt modelId="{D8274042-B63A-48CD-A92C-364300BBE95E}">
      <dgm:prSet phldrT="[Text]" custT="1"/>
      <dgm:spPr/>
      <dgm:t>
        <a:bodyPr/>
        <a:lstStyle/>
        <a:p>
          <a:r>
            <a:rPr lang="en-IN" sz="1400" b="1" dirty="0">
              <a:latin typeface="Cambria" pitchFamily="18" charset="0"/>
              <a:ea typeface="Cambria" pitchFamily="18" charset="0"/>
            </a:rPr>
            <a:t>Green week</a:t>
          </a:r>
        </a:p>
      </dgm:t>
    </dgm:pt>
    <dgm:pt modelId="{B593C3A7-A13A-4773-B526-FFA5D6CC8463}" type="parTrans" cxnId="{B1827FB3-FB52-47CE-B3D9-7E658AD02D99}">
      <dgm:prSet/>
      <dgm:spPr/>
      <dgm:t>
        <a:bodyPr/>
        <a:lstStyle/>
        <a:p>
          <a:endParaRPr lang="en-IN" sz="2000">
            <a:latin typeface="Cambria" pitchFamily="18" charset="0"/>
            <a:ea typeface="Cambria" pitchFamily="18" charset="0"/>
          </a:endParaRPr>
        </a:p>
      </dgm:t>
    </dgm:pt>
    <dgm:pt modelId="{023AACBD-7395-4EA1-8DCE-1E94590E58DA}" type="sibTrans" cxnId="{B1827FB3-FB52-47CE-B3D9-7E658AD02D99}">
      <dgm:prSet/>
      <dgm:spPr/>
      <dgm:t>
        <a:bodyPr/>
        <a:lstStyle/>
        <a:p>
          <a:endParaRPr lang="en-IN" sz="2000">
            <a:latin typeface="Cambria" pitchFamily="18" charset="0"/>
            <a:ea typeface="Cambria" pitchFamily="18" charset="0"/>
          </a:endParaRPr>
        </a:p>
      </dgm:t>
    </dgm:pt>
    <dgm:pt modelId="{C7890B42-AFEC-4961-8353-586897C3A19A}">
      <dgm:prSet phldrT="[Text]" custT="1"/>
      <dgm:spPr/>
      <dgm:t>
        <a:bodyPr/>
        <a:lstStyle/>
        <a:p>
          <a:r>
            <a:rPr lang="en-IN" sz="1400" b="1" dirty="0">
              <a:latin typeface="Cambria" pitchFamily="18" charset="0"/>
              <a:ea typeface="Cambria" pitchFamily="18" charset="0"/>
            </a:rPr>
            <a:t>Social and Green Outreach @ </a:t>
          </a:r>
          <a:r>
            <a:rPr lang="en-IN" sz="1400" b="1" dirty="0" err="1">
              <a:latin typeface="Cambria" pitchFamily="18" charset="0"/>
              <a:ea typeface="Cambria" pitchFamily="18" charset="0"/>
            </a:rPr>
            <a:t>Marthahalli</a:t>
          </a:r>
          <a:r>
            <a:rPr lang="en-IN" sz="1400" b="1" dirty="0">
              <a:latin typeface="Cambria" pitchFamily="18" charset="0"/>
              <a:ea typeface="Cambria" pitchFamily="18" charset="0"/>
            </a:rPr>
            <a:t>  Govt School</a:t>
          </a:r>
        </a:p>
      </dgm:t>
    </dgm:pt>
    <dgm:pt modelId="{BAA90C5F-AAF6-45F6-8DED-58CC4904AFF0}" type="parTrans" cxnId="{CC0A9C67-B084-42DA-9354-4DF00AFCB2B1}">
      <dgm:prSet/>
      <dgm:spPr/>
      <dgm:t>
        <a:bodyPr/>
        <a:lstStyle/>
        <a:p>
          <a:endParaRPr lang="en-IN" sz="2000">
            <a:latin typeface="Cambria" pitchFamily="18" charset="0"/>
            <a:ea typeface="Cambria" pitchFamily="18" charset="0"/>
          </a:endParaRPr>
        </a:p>
      </dgm:t>
    </dgm:pt>
    <dgm:pt modelId="{A1226E7F-EBCD-45EE-B270-A2D19C7D08FE}" type="sibTrans" cxnId="{CC0A9C67-B084-42DA-9354-4DF00AFCB2B1}">
      <dgm:prSet/>
      <dgm:spPr/>
      <dgm:t>
        <a:bodyPr/>
        <a:lstStyle/>
        <a:p>
          <a:endParaRPr lang="en-IN" sz="2000">
            <a:latin typeface="Cambria" pitchFamily="18" charset="0"/>
            <a:ea typeface="Cambria" pitchFamily="18" charset="0"/>
          </a:endParaRPr>
        </a:p>
      </dgm:t>
    </dgm:pt>
    <dgm:pt modelId="{D2AA7232-FB3F-4051-8614-28A2536AA955}">
      <dgm:prSet custT="1"/>
      <dgm:spPr/>
      <dgm:t>
        <a:bodyPr/>
        <a:lstStyle/>
        <a:p>
          <a:r>
            <a:rPr lang="en-US" sz="1400" b="1" dirty="0"/>
            <a:t>Energy conservation campaign  at Government school, Marathahalli </a:t>
          </a:r>
        </a:p>
      </dgm:t>
    </dgm:pt>
    <dgm:pt modelId="{AA8F1DF7-4D37-4300-8C16-8B12FEF98774}" type="parTrans" cxnId="{2D0574E9-33BD-47E0-9FCD-4B274AA2A29C}">
      <dgm:prSet/>
      <dgm:spPr/>
      <dgm:t>
        <a:bodyPr/>
        <a:lstStyle/>
        <a:p>
          <a:endParaRPr lang="en-US"/>
        </a:p>
      </dgm:t>
    </dgm:pt>
    <dgm:pt modelId="{A78215B6-B27C-44BE-888F-4FC7828DF79B}" type="sibTrans" cxnId="{2D0574E9-33BD-47E0-9FCD-4B274AA2A29C}">
      <dgm:prSet/>
      <dgm:spPr/>
      <dgm:t>
        <a:bodyPr/>
        <a:lstStyle/>
        <a:p>
          <a:endParaRPr lang="en-US"/>
        </a:p>
      </dgm:t>
    </dgm:pt>
    <dgm:pt modelId="{D4AFD8F0-9412-45D3-BB13-3ECEB7A7210F}">
      <dgm:prSet custT="1"/>
      <dgm:spPr/>
      <dgm:t>
        <a:bodyPr/>
        <a:lstStyle/>
        <a:p>
          <a:r>
            <a:rPr lang="en-IN" sz="1400" b="1" dirty="0"/>
            <a:t>Awareness program @ </a:t>
          </a:r>
          <a:r>
            <a:rPr lang="en-IN" sz="1400" b="1" dirty="0" err="1"/>
            <a:t>Jakkur</a:t>
          </a:r>
          <a:r>
            <a:rPr lang="en-IN" sz="1400" b="1" dirty="0"/>
            <a:t> lake </a:t>
          </a:r>
          <a:endParaRPr lang="en-US" sz="1400" b="1" dirty="0"/>
        </a:p>
      </dgm:t>
    </dgm:pt>
    <dgm:pt modelId="{7FA22118-D29D-4F40-97E9-DE480850CCEB}" type="parTrans" cxnId="{464DF443-9EF3-40B9-B344-046E5B3234F0}">
      <dgm:prSet/>
      <dgm:spPr/>
      <dgm:t>
        <a:bodyPr/>
        <a:lstStyle/>
        <a:p>
          <a:endParaRPr lang="en-IN"/>
        </a:p>
      </dgm:t>
    </dgm:pt>
    <dgm:pt modelId="{4961FDB6-1DF3-4F53-8DB0-9F25A919AB0F}" type="sibTrans" cxnId="{464DF443-9EF3-40B9-B344-046E5B3234F0}">
      <dgm:prSet/>
      <dgm:spPr/>
      <dgm:t>
        <a:bodyPr/>
        <a:lstStyle/>
        <a:p>
          <a:endParaRPr lang="en-IN"/>
        </a:p>
      </dgm:t>
    </dgm:pt>
    <dgm:pt modelId="{6BEBA357-1281-4F4B-B23A-ADEC3BE2CA5A}" type="pres">
      <dgm:prSet presAssocID="{64A43656-B280-4BB2-B10A-909805291214}" presName="Name0" presStyleCnt="0">
        <dgm:presLayoutVars>
          <dgm:chMax/>
          <dgm:chPref/>
          <dgm:dir/>
        </dgm:presLayoutVars>
      </dgm:prSet>
      <dgm:spPr/>
    </dgm:pt>
    <dgm:pt modelId="{964CB160-D66D-49CD-B8B9-19345F76E14F}" type="pres">
      <dgm:prSet presAssocID="{B41BE893-F7CE-4F6F-B6A3-784E811089BF}" presName="composite" presStyleCnt="0">
        <dgm:presLayoutVars>
          <dgm:chMax val="1"/>
          <dgm:chPref val="1"/>
        </dgm:presLayoutVars>
      </dgm:prSet>
      <dgm:spPr/>
    </dgm:pt>
    <dgm:pt modelId="{743498E2-760D-48EB-BF21-25EC399A19FC}" type="pres">
      <dgm:prSet presAssocID="{B41BE893-F7CE-4F6F-B6A3-784E811089BF}" presName="Accent" presStyleLbl="trAlignAcc1" presStyleIdx="0" presStyleCnt="5">
        <dgm:presLayoutVars>
          <dgm:chMax val="0"/>
          <dgm:chPref val="0"/>
        </dgm:presLayoutVars>
      </dgm:prSet>
      <dgm:spPr/>
    </dgm:pt>
    <dgm:pt modelId="{AAFB6E8C-D04A-4EB1-89D8-BEEB5C14471A}" type="pres">
      <dgm:prSet presAssocID="{B41BE893-F7CE-4F6F-B6A3-784E811089BF}" presName="Image" presStyleLbl="alignImgPlace1" presStyleIdx="0" presStyleCnt="5" custScaleX="14311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</dgm:pt>
    <dgm:pt modelId="{868A36D2-8F34-42B6-82E4-5168B6AFA9C2}" type="pres">
      <dgm:prSet presAssocID="{B41BE893-F7CE-4F6F-B6A3-784E811089BF}" presName="ChildComposite" presStyleCnt="0"/>
      <dgm:spPr/>
    </dgm:pt>
    <dgm:pt modelId="{B6AF92E7-449E-4028-BF1F-0431A9D8B05E}" type="pres">
      <dgm:prSet presAssocID="{B41BE893-F7CE-4F6F-B6A3-784E811089B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B6B6B9F-68C4-477C-9221-4F4225E797E6}" type="pres">
      <dgm:prSet presAssocID="{B41BE893-F7CE-4F6F-B6A3-784E811089BF}" presName="Parent" presStyleLbl="revTx" presStyleIdx="0" presStyleCnt="5">
        <dgm:presLayoutVars>
          <dgm:chMax val="1"/>
          <dgm:chPref val="0"/>
          <dgm:bulletEnabled val="1"/>
        </dgm:presLayoutVars>
      </dgm:prSet>
      <dgm:spPr/>
    </dgm:pt>
    <dgm:pt modelId="{B6379DD2-1356-47E5-ADFF-79CC20B53C08}" type="pres">
      <dgm:prSet presAssocID="{E81FF93A-5036-45E5-BA99-C54E10E1709C}" presName="sibTrans" presStyleCnt="0"/>
      <dgm:spPr/>
    </dgm:pt>
    <dgm:pt modelId="{24095A9E-A208-40E9-BED0-4C28FB482A05}" type="pres">
      <dgm:prSet presAssocID="{D8274042-B63A-48CD-A92C-364300BBE95E}" presName="composite" presStyleCnt="0">
        <dgm:presLayoutVars>
          <dgm:chMax val="1"/>
          <dgm:chPref val="1"/>
        </dgm:presLayoutVars>
      </dgm:prSet>
      <dgm:spPr/>
    </dgm:pt>
    <dgm:pt modelId="{8C8D5490-BEE3-40B6-AFD5-7AC244BF081D}" type="pres">
      <dgm:prSet presAssocID="{D8274042-B63A-48CD-A92C-364300BBE95E}" presName="Accent" presStyleLbl="trAlignAcc1" presStyleIdx="1" presStyleCnt="5">
        <dgm:presLayoutVars>
          <dgm:chMax val="0"/>
          <dgm:chPref val="0"/>
        </dgm:presLayoutVars>
      </dgm:prSet>
      <dgm:spPr/>
    </dgm:pt>
    <dgm:pt modelId="{DEB788EB-20AA-4758-9A76-04A7F49822EF}" type="pres">
      <dgm:prSet presAssocID="{D8274042-B63A-48CD-A92C-364300BBE95E}" presName="Image" presStyleLbl="alignImgPlace1" presStyleIdx="1" presStyleCnt="5" custScaleX="132048" custScaleY="10395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</dgm:pt>
    <dgm:pt modelId="{A6630FCF-F6EF-4809-A5C0-E3611D693E29}" type="pres">
      <dgm:prSet presAssocID="{D8274042-B63A-48CD-A92C-364300BBE95E}" presName="ChildComposite" presStyleCnt="0"/>
      <dgm:spPr/>
    </dgm:pt>
    <dgm:pt modelId="{0B7303E4-3506-49B5-9387-F4D671CEE0BC}" type="pres">
      <dgm:prSet presAssocID="{D8274042-B63A-48CD-A92C-364300BBE95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65CF002-6623-44B7-A2E6-0793EE33BF20}" type="pres">
      <dgm:prSet presAssocID="{D8274042-B63A-48CD-A92C-364300BBE95E}" presName="Parent" presStyleLbl="revTx" presStyleIdx="1" presStyleCnt="5">
        <dgm:presLayoutVars>
          <dgm:chMax val="1"/>
          <dgm:chPref val="0"/>
          <dgm:bulletEnabled val="1"/>
        </dgm:presLayoutVars>
      </dgm:prSet>
      <dgm:spPr/>
    </dgm:pt>
    <dgm:pt modelId="{DF25EE18-4295-42AE-BA5C-068A5EE4596E}" type="pres">
      <dgm:prSet presAssocID="{023AACBD-7395-4EA1-8DCE-1E94590E58DA}" presName="sibTrans" presStyleCnt="0"/>
      <dgm:spPr/>
    </dgm:pt>
    <dgm:pt modelId="{D2A311A0-FDB3-4AE2-A044-6077AB463666}" type="pres">
      <dgm:prSet presAssocID="{C7890B42-AFEC-4961-8353-586897C3A19A}" presName="composite" presStyleCnt="0">
        <dgm:presLayoutVars>
          <dgm:chMax val="1"/>
          <dgm:chPref val="1"/>
        </dgm:presLayoutVars>
      </dgm:prSet>
      <dgm:spPr/>
    </dgm:pt>
    <dgm:pt modelId="{63EAACF2-DB4B-4010-A4DA-C34CD540D0BD}" type="pres">
      <dgm:prSet presAssocID="{C7890B42-AFEC-4961-8353-586897C3A19A}" presName="Accent" presStyleLbl="trAlignAcc1" presStyleIdx="2" presStyleCnt="5">
        <dgm:presLayoutVars>
          <dgm:chMax val="0"/>
          <dgm:chPref val="0"/>
        </dgm:presLayoutVars>
      </dgm:prSet>
      <dgm:spPr/>
    </dgm:pt>
    <dgm:pt modelId="{44A9F9FC-1C52-4299-9203-670119F1708F}" type="pres">
      <dgm:prSet presAssocID="{C7890B42-AFEC-4961-8353-586897C3A19A}" presName="Image" presStyleLbl="alignImgPlace1" presStyleIdx="2" presStyleCnt="5" custScaleX="15630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</dgm:pt>
    <dgm:pt modelId="{078E2E71-5BB3-4473-B66C-676DA33CA006}" type="pres">
      <dgm:prSet presAssocID="{C7890B42-AFEC-4961-8353-586897C3A19A}" presName="ChildComposite" presStyleCnt="0"/>
      <dgm:spPr/>
    </dgm:pt>
    <dgm:pt modelId="{D56D16B0-BA8F-47C7-8EA7-BE50D0FA08F4}" type="pres">
      <dgm:prSet presAssocID="{C7890B42-AFEC-4961-8353-586897C3A19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0FBC07A-1C4D-47DD-9E12-B8491032BEDA}" type="pres">
      <dgm:prSet presAssocID="{C7890B42-AFEC-4961-8353-586897C3A19A}" presName="Parent" presStyleLbl="revTx" presStyleIdx="2" presStyleCnt="5">
        <dgm:presLayoutVars>
          <dgm:chMax val="1"/>
          <dgm:chPref val="0"/>
          <dgm:bulletEnabled val="1"/>
        </dgm:presLayoutVars>
      </dgm:prSet>
      <dgm:spPr/>
    </dgm:pt>
    <dgm:pt modelId="{2B807FB3-0E47-484D-83AB-1B7202399BA2}" type="pres">
      <dgm:prSet presAssocID="{A1226E7F-EBCD-45EE-B270-A2D19C7D08FE}" presName="sibTrans" presStyleCnt="0"/>
      <dgm:spPr/>
    </dgm:pt>
    <dgm:pt modelId="{C3E12441-E9D1-4071-B269-8921085114C1}" type="pres">
      <dgm:prSet presAssocID="{D2AA7232-FB3F-4051-8614-28A2536AA955}" presName="composite" presStyleCnt="0">
        <dgm:presLayoutVars>
          <dgm:chMax val="1"/>
          <dgm:chPref val="1"/>
        </dgm:presLayoutVars>
      </dgm:prSet>
      <dgm:spPr/>
    </dgm:pt>
    <dgm:pt modelId="{DA665824-2677-4F16-9343-A6C80C0F39D8}" type="pres">
      <dgm:prSet presAssocID="{D2AA7232-FB3F-4051-8614-28A2536AA955}" presName="Accent" presStyleLbl="trAlignAcc1" presStyleIdx="3" presStyleCnt="5">
        <dgm:presLayoutVars>
          <dgm:chMax val="0"/>
          <dgm:chPref val="0"/>
        </dgm:presLayoutVars>
      </dgm:prSet>
      <dgm:spPr/>
    </dgm:pt>
    <dgm:pt modelId="{BDADA090-3B3F-4BC7-8902-29192E24B3DE}" type="pres">
      <dgm:prSet presAssocID="{D2AA7232-FB3F-4051-8614-28A2536AA955}" presName="Image" presStyleLbl="alignImgPlace1" presStyleIdx="3" presStyleCnt="5" custScaleX="179296" custLinFactNeighborX="0" custLinFactNeighborY="-90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</dgm:pt>
    <dgm:pt modelId="{208BADC7-DCD8-4147-AFA3-66AB553ED7A6}" type="pres">
      <dgm:prSet presAssocID="{D2AA7232-FB3F-4051-8614-28A2536AA955}" presName="ChildComposite" presStyleCnt="0"/>
      <dgm:spPr/>
    </dgm:pt>
    <dgm:pt modelId="{9325B8FD-53DC-46F1-8E9C-898E85D538CF}" type="pres">
      <dgm:prSet presAssocID="{D2AA7232-FB3F-4051-8614-28A2536AA95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3CF332-B755-4456-9343-8A88EE2E2DC7}" type="pres">
      <dgm:prSet presAssocID="{D2AA7232-FB3F-4051-8614-28A2536AA955}" presName="Parent" presStyleLbl="revTx" presStyleIdx="3" presStyleCnt="5">
        <dgm:presLayoutVars>
          <dgm:chMax val="1"/>
          <dgm:chPref val="0"/>
          <dgm:bulletEnabled val="1"/>
        </dgm:presLayoutVars>
      </dgm:prSet>
      <dgm:spPr/>
    </dgm:pt>
    <dgm:pt modelId="{905BFAA0-0988-4D69-B5E7-DDD417575FFD}" type="pres">
      <dgm:prSet presAssocID="{A78215B6-B27C-44BE-888F-4FC7828DF79B}" presName="sibTrans" presStyleCnt="0"/>
      <dgm:spPr/>
    </dgm:pt>
    <dgm:pt modelId="{EB6E3A55-E76D-489A-9206-CCAD6D400372}" type="pres">
      <dgm:prSet presAssocID="{D4AFD8F0-9412-45D3-BB13-3ECEB7A7210F}" presName="composite" presStyleCnt="0">
        <dgm:presLayoutVars>
          <dgm:chMax val="1"/>
          <dgm:chPref val="1"/>
        </dgm:presLayoutVars>
      </dgm:prSet>
      <dgm:spPr/>
    </dgm:pt>
    <dgm:pt modelId="{3C367A5F-62C7-4E58-BD36-C3F44663BB3E}" type="pres">
      <dgm:prSet presAssocID="{D4AFD8F0-9412-45D3-BB13-3ECEB7A7210F}" presName="Accent" presStyleLbl="trAlignAcc1" presStyleIdx="4" presStyleCnt="5">
        <dgm:presLayoutVars>
          <dgm:chMax val="0"/>
          <dgm:chPref val="0"/>
        </dgm:presLayoutVars>
      </dgm:prSet>
      <dgm:spPr/>
    </dgm:pt>
    <dgm:pt modelId="{02CCF68D-92C8-4117-A94A-37382EAD9109}" type="pres">
      <dgm:prSet presAssocID="{D4AFD8F0-9412-45D3-BB13-3ECEB7A7210F}" presName="Image" presStyleLbl="alignImgPlace1" presStyleIdx="4" presStyleCnt="5" custScaleX="17047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</dgm:spPr>
    </dgm:pt>
    <dgm:pt modelId="{67D9886F-722F-4D38-892C-680CF279F1E7}" type="pres">
      <dgm:prSet presAssocID="{D4AFD8F0-9412-45D3-BB13-3ECEB7A7210F}" presName="ChildComposite" presStyleCnt="0"/>
      <dgm:spPr/>
    </dgm:pt>
    <dgm:pt modelId="{595FBD1F-819B-4265-BA3F-C9CA2FEB837B}" type="pres">
      <dgm:prSet presAssocID="{D4AFD8F0-9412-45D3-BB13-3ECEB7A7210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61B1E4-762A-4BA1-9A1B-2A65C7475292}" type="pres">
      <dgm:prSet presAssocID="{D4AFD8F0-9412-45D3-BB13-3ECEB7A7210F}" presName="Parent" presStyleLbl="revTx" presStyleIdx="4" presStyleCnt="5">
        <dgm:presLayoutVars>
          <dgm:chMax val="1"/>
          <dgm:chPref val="0"/>
          <dgm:bulletEnabled val="1"/>
        </dgm:presLayoutVars>
      </dgm:prSet>
      <dgm:spPr/>
    </dgm:pt>
  </dgm:ptLst>
  <dgm:cxnLst>
    <dgm:cxn modelId="{95F97C0D-B253-43BE-8A70-47A830F7F873}" type="presOf" srcId="{64A43656-B280-4BB2-B10A-909805291214}" destId="{6BEBA357-1281-4F4B-B23A-ADEC3BE2CA5A}" srcOrd="0" destOrd="0" presId="urn:microsoft.com/office/officeart/2008/layout/CaptionedPictures"/>
    <dgm:cxn modelId="{CD6D2F37-25BF-40BC-AAF5-23ED1EFB3E6C}" type="presOf" srcId="{D8274042-B63A-48CD-A92C-364300BBE95E}" destId="{065CF002-6623-44B7-A2E6-0793EE33BF20}" srcOrd="0" destOrd="0" presId="urn:microsoft.com/office/officeart/2008/layout/CaptionedPictures"/>
    <dgm:cxn modelId="{277EB13B-0FD7-4C1C-98B1-1FCD9B8B0C66}" type="presOf" srcId="{D2AA7232-FB3F-4051-8614-28A2536AA955}" destId="{663CF332-B755-4456-9343-8A88EE2E2DC7}" srcOrd="0" destOrd="0" presId="urn:microsoft.com/office/officeart/2008/layout/CaptionedPictures"/>
    <dgm:cxn modelId="{87B8195B-4846-4666-AE5E-893EB1023FAA}" type="presOf" srcId="{C7890B42-AFEC-4961-8353-586897C3A19A}" destId="{40FBC07A-1C4D-47DD-9E12-B8491032BEDA}" srcOrd="0" destOrd="0" presId="urn:microsoft.com/office/officeart/2008/layout/CaptionedPictures"/>
    <dgm:cxn modelId="{464DF443-9EF3-40B9-B344-046E5B3234F0}" srcId="{64A43656-B280-4BB2-B10A-909805291214}" destId="{D4AFD8F0-9412-45D3-BB13-3ECEB7A7210F}" srcOrd="4" destOrd="0" parTransId="{7FA22118-D29D-4F40-97E9-DE480850CCEB}" sibTransId="{4961FDB6-1DF3-4F53-8DB0-9F25A919AB0F}"/>
    <dgm:cxn modelId="{CC0A9C67-B084-42DA-9354-4DF00AFCB2B1}" srcId="{64A43656-B280-4BB2-B10A-909805291214}" destId="{C7890B42-AFEC-4961-8353-586897C3A19A}" srcOrd="2" destOrd="0" parTransId="{BAA90C5F-AAF6-45F6-8DED-58CC4904AFF0}" sibTransId="{A1226E7F-EBCD-45EE-B270-A2D19C7D08FE}"/>
    <dgm:cxn modelId="{B1827FB3-FB52-47CE-B3D9-7E658AD02D99}" srcId="{64A43656-B280-4BB2-B10A-909805291214}" destId="{D8274042-B63A-48CD-A92C-364300BBE95E}" srcOrd="1" destOrd="0" parTransId="{B593C3A7-A13A-4773-B526-FFA5D6CC8463}" sibTransId="{023AACBD-7395-4EA1-8DCE-1E94590E58DA}"/>
    <dgm:cxn modelId="{652709DD-F0B6-47FE-B9C7-233F73C0D052}" type="presOf" srcId="{D4AFD8F0-9412-45D3-BB13-3ECEB7A7210F}" destId="{2161B1E4-762A-4BA1-9A1B-2A65C7475292}" srcOrd="0" destOrd="0" presId="urn:microsoft.com/office/officeart/2008/layout/CaptionedPictures"/>
    <dgm:cxn modelId="{9168B0E7-A617-4993-9BD7-9D73E47BB349}" type="presOf" srcId="{B41BE893-F7CE-4F6F-B6A3-784E811089BF}" destId="{DB6B6B9F-68C4-477C-9221-4F4225E797E6}" srcOrd="0" destOrd="0" presId="urn:microsoft.com/office/officeart/2008/layout/CaptionedPictures"/>
    <dgm:cxn modelId="{2D0574E9-33BD-47E0-9FCD-4B274AA2A29C}" srcId="{64A43656-B280-4BB2-B10A-909805291214}" destId="{D2AA7232-FB3F-4051-8614-28A2536AA955}" srcOrd="3" destOrd="0" parTransId="{AA8F1DF7-4D37-4300-8C16-8B12FEF98774}" sibTransId="{A78215B6-B27C-44BE-888F-4FC7828DF79B}"/>
    <dgm:cxn modelId="{227A08FD-D648-4D95-B005-A446B74E9FA6}" srcId="{64A43656-B280-4BB2-B10A-909805291214}" destId="{B41BE893-F7CE-4F6F-B6A3-784E811089BF}" srcOrd="0" destOrd="0" parTransId="{69F6727B-05DB-4264-9605-19C9A0A19D77}" sibTransId="{E81FF93A-5036-45E5-BA99-C54E10E1709C}"/>
    <dgm:cxn modelId="{8657A128-F42C-46C6-9A5E-62A7814C2C24}" type="presParOf" srcId="{6BEBA357-1281-4F4B-B23A-ADEC3BE2CA5A}" destId="{964CB160-D66D-49CD-B8B9-19345F76E14F}" srcOrd="0" destOrd="0" presId="urn:microsoft.com/office/officeart/2008/layout/CaptionedPictures"/>
    <dgm:cxn modelId="{294BF33D-516D-41AB-8D5B-398704F9F3A8}" type="presParOf" srcId="{964CB160-D66D-49CD-B8B9-19345F76E14F}" destId="{743498E2-760D-48EB-BF21-25EC399A19FC}" srcOrd="0" destOrd="0" presId="urn:microsoft.com/office/officeart/2008/layout/CaptionedPictures"/>
    <dgm:cxn modelId="{B56F59CF-CC73-40E0-922F-31D7719396D5}" type="presParOf" srcId="{964CB160-D66D-49CD-B8B9-19345F76E14F}" destId="{AAFB6E8C-D04A-4EB1-89D8-BEEB5C14471A}" srcOrd="1" destOrd="0" presId="urn:microsoft.com/office/officeart/2008/layout/CaptionedPictures"/>
    <dgm:cxn modelId="{304D8215-61DB-4512-9418-EFF26A3694EF}" type="presParOf" srcId="{964CB160-D66D-49CD-B8B9-19345F76E14F}" destId="{868A36D2-8F34-42B6-82E4-5168B6AFA9C2}" srcOrd="2" destOrd="0" presId="urn:microsoft.com/office/officeart/2008/layout/CaptionedPictures"/>
    <dgm:cxn modelId="{F4D0F8F6-88E4-4130-A2C3-F96DB4A2E631}" type="presParOf" srcId="{868A36D2-8F34-42B6-82E4-5168B6AFA9C2}" destId="{B6AF92E7-449E-4028-BF1F-0431A9D8B05E}" srcOrd="0" destOrd="0" presId="urn:microsoft.com/office/officeart/2008/layout/CaptionedPictures"/>
    <dgm:cxn modelId="{69E36F8F-C269-40F3-B2FA-896F2D2C8216}" type="presParOf" srcId="{868A36D2-8F34-42B6-82E4-5168B6AFA9C2}" destId="{DB6B6B9F-68C4-477C-9221-4F4225E797E6}" srcOrd="1" destOrd="0" presId="urn:microsoft.com/office/officeart/2008/layout/CaptionedPictures"/>
    <dgm:cxn modelId="{872A9556-130D-4DC0-B55F-8DFAC60FB330}" type="presParOf" srcId="{6BEBA357-1281-4F4B-B23A-ADEC3BE2CA5A}" destId="{B6379DD2-1356-47E5-ADFF-79CC20B53C08}" srcOrd="1" destOrd="0" presId="urn:microsoft.com/office/officeart/2008/layout/CaptionedPictures"/>
    <dgm:cxn modelId="{B21C18F7-A6B1-45D3-96A1-151351E147B1}" type="presParOf" srcId="{6BEBA357-1281-4F4B-B23A-ADEC3BE2CA5A}" destId="{24095A9E-A208-40E9-BED0-4C28FB482A05}" srcOrd="2" destOrd="0" presId="urn:microsoft.com/office/officeart/2008/layout/CaptionedPictures"/>
    <dgm:cxn modelId="{2EEF5083-F0F2-468A-A1CF-2CB1D0B09013}" type="presParOf" srcId="{24095A9E-A208-40E9-BED0-4C28FB482A05}" destId="{8C8D5490-BEE3-40B6-AFD5-7AC244BF081D}" srcOrd="0" destOrd="0" presId="urn:microsoft.com/office/officeart/2008/layout/CaptionedPictures"/>
    <dgm:cxn modelId="{FE2BA4A1-FD15-47D5-A56C-0902A412F0B2}" type="presParOf" srcId="{24095A9E-A208-40E9-BED0-4C28FB482A05}" destId="{DEB788EB-20AA-4758-9A76-04A7F49822EF}" srcOrd="1" destOrd="0" presId="urn:microsoft.com/office/officeart/2008/layout/CaptionedPictures"/>
    <dgm:cxn modelId="{0933022F-E030-4BEF-AA23-A2E99C958912}" type="presParOf" srcId="{24095A9E-A208-40E9-BED0-4C28FB482A05}" destId="{A6630FCF-F6EF-4809-A5C0-E3611D693E29}" srcOrd="2" destOrd="0" presId="urn:microsoft.com/office/officeart/2008/layout/CaptionedPictures"/>
    <dgm:cxn modelId="{FCE2688E-A669-4F38-8D9B-F6349921F270}" type="presParOf" srcId="{A6630FCF-F6EF-4809-A5C0-E3611D693E29}" destId="{0B7303E4-3506-49B5-9387-F4D671CEE0BC}" srcOrd="0" destOrd="0" presId="urn:microsoft.com/office/officeart/2008/layout/CaptionedPictures"/>
    <dgm:cxn modelId="{A5B73212-C3F4-46F5-A74E-57AAE0CADF1C}" type="presParOf" srcId="{A6630FCF-F6EF-4809-A5C0-E3611D693E29}" destId="{065CF002-6623-44B7-A2E6-0793EE33BF20}" srcOrd="1" destOrd="0" presId="urn:microsoft.com/office/officeart/2008/layout/CaptionedPictures"/>
    <dgm:cxn modelId="{81DDA61D-4C0D-4060-8E84-4F30B2C45208}" type="presParOf" srcId="{6BEBA357-1281-4F4B-B23A-ADEC3BE2CA5A}" destId="{DF25EE18-4295-42AE-BA5C-068A5EE4596E}" srcOrd="3" destOrd="0" presId="urn:microsoft.com/office/officeart/2008/layout/CaptionedPictures"/>
    <dgm:cxn modelId="{956F707A-49E0-4DC2-97DB-A07D43E89C3C}" type="presParOf" srcId="{6BEBA357-1281-4F4B-B23A-ADEC3BE2CA5A}" destId="{D2A311A0-FDB3-4AE2-A044-6077AB463666}" srcOrd="4" destOrd="0" presId="urn:microsoft.com/office/officeart/2008/layout/CaptionedPictures"/>
    <dgm:cxn modelId="{8787437B-C597-4E46-9DD2-88D00EBC0898}" type="presParOf" srcId="{D2A311A0-FDB3-4AE2-A044-6077AB463666}" destId="{63EAACF2-DB4B-4010-A4DA-C34CD540D0BD}" srcOrd="0" destOrd="0" presId="urn:microsoft.com/office/officeart/2008/layout/CaptionedPictures"/>
    <dgm:cxn modelId="{5923306F-3B5A-4C6A-90DF-FDF3763848FA}" type="presParOf" srcId="{D2A311A0-FDB3-4AE2-A044-6077AB463666}" destId="{44A9F9FC-1C52-4299-9203-670119F1708F}" srcOrd="1" destOrd="0" presId="urn:microsoft.com/office/officeart/2008/layout/CaptionedPictures"/>
    <dgm:cxn modelId="{0495D5D2-9479-49E6-AD83-300E3DE9B3C8}" type="presParOf" srcId="{D2A311A0-FDB3-4AE2-A044-6077AB463666}" destId="{078E2E71-5BB3-4473-B66C-676DA33CA006}" srcOrd="2" destOrd="0" presId="urn:microsoft.com/office/officeart/2008/layout/CaptionedPictures"/>
    <dgm:cxn modelId="{5DEDA63D-F0B0-4AFD-87E2-D161C1F5FD47}" type="presParOf" srcId="{078E2E71-5BB3-4473-B66C-676DA33CA006}" destId="{D56D16B0-BA8F-47C7-8EA7-BE50D0FA08F4}" srcOrd="0" destOrd="0" presId="urn:microsoft.com/office/officeart/2008/layout/CaptionedPictures"/>
    <dgm:cxn modelId="{D4EE18B5-9991-4555-A705-5CAE193D384F}" type="presParOf" srcId="{078E2E71-5BB3-4473-B66C-676DA33CA006}" destId="{40FBC07A-1C4D-47DD-9E12-B8491032BEDA}" srcOrd="1" destOrd="0" presId="urn:microsoft.com/office/officeart/2008/layout/CaptionedPictures"/>
    <dgm:cxn modelId="{E06632BD-1135-4A6E-BA53-AD4FEA08B6CD}" type="presParOf" srcId="{6BEBA357-1281-4F4B-B23A-ADEC3BE2CA5A}" destId="{2B807FB3-0E47-484D-83AB-1B7202399BA2}" srcOrd="5" destOrd="0" presId="urn:microsoft.com/office/officeart/2008/layout/CaptionedPictures"/>
    <dgm:cxn modelId="{CB1B036A-296D-4111-B578-6AF80C984357}" type="presParOf" srcId="{6BEBA357-1281-4F4B-B23A-ADEC3BE2CA5A}" destId="{C3E12441-E9D1-4071-B269-8921085114C1}" srcOrd="6" destOrd="0" presId="urn:microsoft.com/office/officeart/2008/layout/CaptionedPictures"/>
    <dgm:cxn modelId="{AB0876D6-B43C-4654-A733-3F8EE118F33D}" type="presParOf" srcId="{C3E12441-E9D1-4071-B269-8921085114C1}" destId="{DA665824-2677-4F16-9343-A6C80C0F39D8}" srcOrd="0" destOrd="0" presId="urn:microsoft.com/office/officeart/2008/layout/CaptionedPictures"/>
    <dgm:cxn modelId="{984CDB21-D9AD-408D-8DF1-D8F974453D39}" type="presParOf" srcId="{C3E12441-E9D1-4071-B269-8921085114C1}" destId="{BDADA090-3B3F-4BC7-8902-29192E24B3DE}" srcOrd="1" destOrd="0" presId="urn:microsoft.com/office/officeart/2008/layout/CaptionedPictures"/>
    <dgm:cxn modelId="{6025D804-AD68-4E51-8C34-8AE6274A3841}" type="presParOf" srcId="{C3E12441-E9D1-4071-B269-8921085114C1}" destId="{208BADC7-DCD8-4147-AFA3-66AB553ED7A6}" srcOrd="2" destOrd="0" presId="urn:microsoft.com/office/officeart/2008/layout/CaptionedPictures"/>
    <dgm:cxn modelId="{F007D233-D815-480F-81A3-320A3663F6BE}" type="presParOf" srcId="{208BADC7-DCD8-4147-AFA3-66AB553ED7A6}" destId="{9325B8FD-53DC-46F1-8E9C-898E85D538CF}" srcOrd="0" destOrd="0" presId="urn:microsoft.com/office/officeart/2008/layout/CaptionedPictures"/>
    <dgm:cxn modelId="{7F608BE3-31FB-4130-9217-A0764F9E7A02}" type="presParOf" srcId="{208BADC7-DCD8-4147-AFA3-66AB553ED7A6}" destId="{663CF332-B755-4456-9343-8A88EE2E2DC7}" srcOrd="1" destOrd="0" presId="urn:microsoft.com/office/officeart/2008/layout/CaptionedPictures"/>
    <dgm:cxn modelId="{F3B78C66-D15C-45D4-8939-369F3AB684A4}" type="presParOf" srcId="{6BEBA357-1281-4F4B-B23A-ADEC3BE2CA5A}" destId="{905BFAA0-0988-4D69-B5E7-DDD417575FFD}" srcOrd="7" destOrd="0" presId="urn:microsoft.com/office/officeart/2008/layout/CaptionedPictures"/>
    <dgm:cxn modelId="{84371C0E-849E-459D-92EB-5E3D92EBD215}" type="presParOf" srcId="{6BEBA357-1281-4F4B-B23A-ADEC3BE2CA5A}" destId="{EB6E3A55-E76D-489A-9206-CCAD6D400372}" srcOrd="8" destOrd="0" presId="urn:microsoft.com/office/officeart/2008/layout/CaptionedPictures"/>
    <dgm:cxn modelId="{28761B85-8881-48B3-835A-FADCB33913D8}" type="presParOf" srcId="{EB6E3A55-E76D-489A-9206-CCAD6D400372}" destId="{3C367A5F-62C7-4E58-BD36-C3F44663BB3E}" srcOrd="0" destOrd="0" presId="urn:microsoft.com/office/officeart/2008/layout/CaptionedPictures"/>
    <dgm:cxn modelId="{EB126501-7D22-45EA-A8AF-213D0CAD047C}" type="presParOf" srcId="{EB6E3A55-E76D-489A-9206-CCAD6D400372}" destId="{02CCF68D-92C8-4117-A94A-37382EAD9109}" srcOrd="1" destOrd="0" presId="urn:microsoft.com/office/officeart/2008/layout/CaptionedPictures"/>
    <dgm:cxn modelId="{E475BBD6-CF6F-4300-97E8-DD25AD620009}" type="presParOf" srcId="{EB6E3A55-E76D-489A-9206-CCAD6D400372}" destId="{67D9886F-722F-4D38-892C-680CF279F1E7}" srcOrd="2" destOrd="0" presId="urn:microsoft.com/office/officeart/2008/layout/CaptionedPictures"/>
    <dgm:cxn modelId="{52B53DFF-FF2E-4701-904B-4B71E14FBE79}" type="presParOf" srcId="{67D9886F-722F-4D38-892C-680CF279F1E7}" destId="{595FBD1F-819B-4265-BA3F-C9CA2FEB837B}" srcOrd="0" destOrd="0" presId="urn:microsoft.com/office/officeart/2008/layout/CaptionedPictures"/>
    <dgm:cxn modelId="{778F1473-78DB-466D-A4AA-411780B84DF8}" type="presParOf" srcId="{67D9886F-722F-4D38-892C-680CF279F1E7}" destId="{2161B1E4-762A-4BA1-9A1B-2A65C7475292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120613-594A-423F-BC68-7DBE65EFCC6C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18E50BE-B414-41D0-A521-08B9713A79EA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Mind Mapping A</a:t>
          </a:r>
          <a:r>
            <a:rPr lang="en-US" sz="1000" dirty="0" err="1">
              <a:latin typeface="Cambria" panose="02040503050406030204" pitchFamily="18" charset="0"/>
              <a:ea typeface="Cambria" panose="02040503050406030204" pitchFamily="18" charset="0"/>
            </a:rPr>
            <a:t>pproach</a:t>
          </a:r>
          <a:r>
            <a:rPr lang="en-US" sz="1000" dirty="0">
              <a:latin typeface="Cambria" panose="02040503050406030204" pitchFamily="18" charset="0"/>
              <a:ea typeface="Cambria" panose="02040503050406030204" pitchFamily="18" charset="0"/>
            </a:rPr>
            <a:t>-Transmission &amp; Distribution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3C3FE36-42DC-48D1-B04F-954CF303FC10}" type="parTrans" cxnId="{0D5E3C9D-F0AD-4A86-B570-2B171F0CE4F4}">
      <dgm:prSet/>
      <dgm:spPr/>
      <dgm:t>
        <a:bodyPr/>
        <a:lstStyle/>
        <a:p>
          <a:endParaRPr lang="en-IN"/>
        </a:p>
      </dgm:t>
    </dgm:pt>
    <dgm:pt modelId="{D1B22990-29CF-463C-9A74-DD252A3C90B4}" type="sibTrans" cxnId="{0D5E3C9D-F0AD-4A86-B570-2B171F0CE4F4}">
      <dgm:prSet/>
      <dgm:spPr/>
      <dgm:t>
        <a:bodyPr/>
        <a:lstStyle/>
        <a:p>
          <a:endParaRPr lang="en-IN"/>
        </a:p>
      </dgm:t>
    </dgm:pt>
    <dgm:pt modelId="{554559BA-2CAB-4AB3-8D81-2369BA81C375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000" dirty="0">
              <a:latin typeface="Cambria" panose="02040503050406030204" pitchFamily="18" charset="0"/>
              <a:ea typeface="Cambria" panose="02040503050406030204" pitchFamily="18" charset="0"/>
            </a:rPr>
            <a:t>Simulation Approach-Photo Voltaic Systems &amp; Applications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B0E1092-F34D-4C86-9899-B1A9B90A64A0}" type="sibTrans" cxnId="{B6CAF4AB-709D-4329-85C9-B2CBABFCB93D}">
      <dgm:prSet/>
      <dgm:spPr/>
      <dgm:t>
        <a:bodyPr/>
        <a:lstStyle/>
        <a:p>
          <a:endParaRPr lang="en-IN"/>
        </a:p>
      </dgm:t>
    </dgm:pt>
    <dgm:pt modelId="{F4EB5B97-0D6F-4A3E-A30A-C51AF4E9FD4B}" type="parTrans" cxnId="{B6CAF4AB-709D-4329-85C9-B2CBABFCB93D}">
      <dgm:prSet/>
      <dgm:spPr/>
      <dgm:t>
        <a:bodyPr/>
        <a:lstStyle/>
        <a:p>
          <a:endParaRPr lang="en-IN"/>
        </a:p>
      </dgm:t>
    </dgm:pt>
    <dgm:pt modelId="{EF23AD81-3BBD-4320-99FF-C8B2ED209803}">
      <dgm:prSet phldrT="[Text]" custT="1"/>
      <dgm:spPr/>
      <dgm:t>
        <a:bodyPr/>
        <a:lstStyle/>
        <a:p>
          <a:r>
            <a:rPr lang="en-US" sz="1000" dirty="0">
              <a:latin typeface="Cambria" panose="02040503050406030204" pitchFamily="18" charset="0"/>
              <a:ea typeface="Cambria" panose="02040503050406030204" pitchFamily="18" charset="0"/>
            </a:rPr>
            <a:t>Flipped Classroom-Power System Analysis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77DF90A-7C74-4A8C-824C-0B8D08178EB8}" type="parTrans" cxnId="{5887EE4F-01CE-400A-8A9B-180C9040C1F8}">
      <dgm:prSet/>
      <dgm:spPr/>
      <dgm:t>
        <a:bodyPr/>
        <a:lstStyle/>
        <a:p>
          <a:endParaRPr lang="en-IN"/>
        </a:p>
      </dgm:t>
    </dgm:pt>
    <dgm:pt modelId="{B37B016B-97DD-4BCB-B2BE-384916AD9888}" type="sibTrans" cxnId="{5887EE4F-01CE-400A-8A9B-180C9040C1F8}">
      <dgm:prSet/>
      <dgm:spPr/>
      <dgm:t>
        <a:bodyPr/>
        <a:lstStyle/>
        <a:p>
          <a:endParaRPr lang="en-IN"/>
        </a:p>
      </dgm:t>
    </dgm:pt>
    <dgm:pt modelId="{F9609EC2-9247-4FA0-88B9-0F561A484130}">
      <dgm:prSet phldrT="[Text]" custT="1"/>
      <dgm:spPr/>
      <dgm:t>
        <a:bodyPr/>
        <a:lstStyle/>
        <a:p>
          <a:r>
            <a:rPr lang="en-US" sz="1000" dirty="0">
              <a:latin typeface="Cambria" panose="02040503050406030204" pitchFamily="18" charset="0"/>
              <a:ea typeface="Cambria" panose="02040503050406030204" pitchFamily="18" charset="0"/>
            </a:rPr>
            <a:t>Discussion Approach-Power System Protection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EB200C7-AC79-42B6-A032-9AFA6783CEBB}" type="parTrans" cxnId="{4AA1101A-7F06-4278-9B0D-4096E4348F34}">
      <dgm:prSet/>
      <dgm:spPr/>
      <dgm:t>
        <a:bodyPr/>
        <a:lstStyle/>
        <a:p>
          <a:endParaRPr lang="en-IN"/>
        </a:p>
      </dgm:t>
    </dgm:pt>
    <dgm:pt modelId="{5D0E3036-AFD5-40FD-96BE-0B880BEA9DD3}" type="sibTrans" cxnId="{4AA1101A-7F06-4278-9B0D-4096E4348F34}">
      <dgm:prSet/>
      <dgm:spPr/>
      <dgm:t>
        <a:bodyPr/>
        <a:lstStyle/>
        <a:p>
          <a:endParaRPr lang="en-IN"/>
        </a:p>
      </dgm:t>
    </dgm:pt>
    <dgm:pt modelId="{8D85BFBF-A608-4BA5-8CC5-E710014EBF80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Experiential Learning-–Power System Analysis</a:t>
          </a:r>
        </a:p>
      </dgm:t>
    </dgm:pt>
    <dgm:pt modelId="{1BF5B39D-17BF-4365-9CA8-EB399C029D0C}" type="parTrans" cxnId="{FD9A1CDB-2887-4087-929E-EE7312D406AC}">
      <dgm:prSet/>
      <dgm:spPr/>
      <dgm:t>
        <a:bodyPr/>
        <a:lstStyle/>
        <a:p>
          <a:endParaRPr lang="en-IN"/>
        </a:p>
      </dgm:t>
    </dgm:pt>
    <dgm:pt modelId="{CD7BCBA8-F8E7-4C27-B446-3BD5800CAA05}" type="sibTrans" cxnId="{FD9A1CDB-2887-4087-929E-EE7312D406AC}">
      <dgm:prSet/>
      <dgm:spPr/>
      <dgm:t>
        <a:bodyPr/>
        <a:lstStyle/>
        <a:p>
          <a:endParaRPr lang="en-IN"/>
        </a:p>
      </dgm:t>
    </dgm:pt>
    <dgm:pt modelId="{8BC291AF-47C4-43AE-9012-61F971B9F598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Case Based Learning--Synchronous and Induction Machines</a:t>
          </a:r>
        </a:p>
      </dgm:t>
    </dgm:pt>
    <dgm:pt modelId="{AD2A93D9-CCEB-4266-9FC1-1DB36BB4BD25}" type="parTrans" cxnId="{280DA930-C25D-414D-A581-82A4247F86FF}">
      <dgm:prSet/>
      <dgm:spPr/>
      <dgm:t>
        <a:bodyPr/>
        <a:lstStyle/>
        <a:p>
          <a:endParaRPr lang="en-IN"/>
        </a:p>
      </dgm:t>
    </dgm:pt>
    <dgm:pt modelId="{9100F3E9-2C13-4D5C-94F1-6D9DE8D2D2B3}" type="sibTrans" cxnId="{280DA930-C25D-414D-A581-82A4247F86FF}">
      <dgm:prSet/>
      <dgm:spPr/>
      <dgm:t>
        <a:bodyPr/>
        <a:lstStyle/>
        <a:p>
          <a:endParaRPr lang="en-IN"/>
        </a:p>
      </dgm:t>
    </dgm:pt>
    <dgm:pt modelId="{B7F6D3CF-4909-459B-8CC8-9CB3F00BD352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Experiential Learning - Power Electronics</a:t>
          </a:r>
        </a:p>
      </dgm:t>
    </dgm:pt>
    <dgm:pt modelId="{39C5A2DA-96CA-4C18-AFC0-D38252D5760F}" type="parTrans" cxnId="{06D2C5FD-54AC-41F9-B395-02BC7333CA28}">
      <dgm:prSet/>
      <dgm:spPr/>
      <dgm:t>
        <a:bodyPr/>
        <a:lstStyle/>
        <a:p>
          <a:endParaRPr lang="en-IN"/>
        </a:p>
      </dgm:t>
    </dgm:pt>
    <dgm:pt modelId="{6ED577FC-92FF-4930-8732-9AB439E8FB92}" type="sibTrans" cxnId="{06D2C5FD-54AC-41F9-B395-02BC7333CA28}">
      <dgm:prSet/>
      <dgm:spPr/>
      <dgm:t>
        <a:bodyPr/>
        <a:lstStyle/>
        <a:p>
          <a:endParaRPr lang="en-IN"/>
        </a:p>
      </dgm:t>
    </dgm:pt>
    <dgm:pt modelId="{5F0C1BC5-2A69-4F06-88AD-E1DA7CC7D069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 Simulation Approach- -Microcontroller &amp; Embedded Systems</a:t>
          </a:r>
        </a:p>
      </dgm:t>
    </dgm:pt>
    <dgm:pt modelId="{43222267-769E-430C-8A09-311292B771FF}" type="sibTrans" cxnId="{F1445ED8-3578-4504-B626-7CB6C5E6873A}">
      <dgm:prSet/>
      <dgm:spPr/>
      <dgm:t>
        <a:bodyPr/>
        <a:lstStyle/>
        <a:p>
          <a:endParaRPr lang="en-IN"/>
        </a:p>
      </dgm:t>
    </dgm:pt>
    <dgm:pt modelId="{AF38E9D1-B5D0-49A8-B6F1-78DAB7CAE35C}" type="parTrans" cxnId="{F1445ED8-3578-4504-B626-7CB6C5E6873A}">
      <dgm:prSet/>
      <dgm:spPr/>
      <dgm:t>
        <a:bodyPr/>
        <a:lstStyle/>
        <a:p>
          <a:endParaRPr lang="en-IN"/>
        </a:p>
      </dgm:t>
    </dgm:pt>
    <dgm:pt modelId="{ED75A9A7-6740-4F11-8C6A-EBEDC134FEC4}">
      <dgm:prSet phldrT="[Text]" custT="1"/>
      <dgm:spPr/>
      <dgm:t>
        <a:bodyPr/>
        <a:lstStyle/>
        <a:p>
          <a:r>
            <a:rPr lang="en-IN" sz="1000" dirty="0"/>
            <a:t>Experiential Learning –Power System Analysis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987D12C-0F93-435F-8EE4-5A2E99AC7166}" type="sibTrans" cxnId="{173BF149-6D6F-4D27-A0D6-7B005344BA20}">
      <dgm:prSet/>
      <dgm:spPr/>
      <dgm:t>
        <a:bodyPr/>
        <a:lstStyle/>
        <a:p>
          <a:endParaRPr lang="en-IN"/>
        </a:p>
      </dgm:t>
    </dgm:pt>
    <dgm:pt modelId="{4371ADF8-8898-465A-91A6-997E38B9F230}" type="parTrans" cxnId="{173BF149-6D6F-4D27-A0D6-7B005344BA20}">
      <dgm:prSet/>
      <dgm:spPr/>
      <dgm:t>
        <a:bodyPr/>
        <a:lstStyle/>
        <a:p>
          <a:endParaRPr lang="en-IN"/>
        </a:p>
      </dgm:t>
    </dgm:pt>
    <dgm:pt modelId="{AB9D20F6-3717-4DE4-B251-D9C4E8598B9B}">
      <dgm:prSet phldrT="[Text]" custT="1"/>
      <dgm:spPr/>
      <dgm:t>
        <a:bodyPr/>
        <a:lstStyle/>
        <a:p>
          <a:r>
            <a:rPr lang="en-US" sz="1000" dirty="0"/>
            <a:t>Team Based Co-operative Learning--Microcontroller and Embedded Systems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8F1A986-23D5-4C8B-BF5D-D41DE349873A}" type="parTrans" cxnId="{A0F3F8E9-7E3F-4899-A0AC-20357DFB1972}">
      <dgm:prSet/>
      <dgm:spPr/>
      <dgm:t>
        <a:bodyPr/>
        <a:lstStyle/>
        <a:p>
          <a:endParaRPr lang="en-IN"/>
        </a:p>
      </dgm:t>
    </dgm:pt>
    <dgm:pt modelId="{087EF8B6-F6A1-4A0D-9931-72EC2E9A3659}" type="sibTrans" cxnId="{A0F3F8E9-7E3F-4899-A0AC-20357DFB1972}">
      <dgm:prSet/>
      <dgm:spPr/>
      <dgm:t>
        <a:bodyPr/>
        <a:lstStyle/>
        <a:p>
          <a:endParaRPr lang="en-IN"/>
        </a:p>
      </dgm:t>
    </dgm:pt>
    <dgm:pt modelId="{E95DB4A4-88A4-4C51-B175-56F5C46DA4A7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Mind Mapping--Synchronous and Induction Machines</a:t>
          </a:r>
        </a:p>
      </dgm:t>
    </dgm:pt>
    <dgm:pt modelId="{D65D3297-7BF6-4209-AA9B-7D389469D9A4}" type="parTrans" cxnId="{61B0371A-2260-4211-900A-A6F51F4189BE}">
      <dgm:prSet/>
      <dgm:spPr/>
      <dgm:t>
        <a:bodyPr/>
        <a:lstStyle/>
        <a:p>
          <a:endParaRPr lang="en-IN"/>
        </a:p>
      </dgm:t>
    </dgm:pt>
    <dgm:pt modelId="{DC0AE795-8715-485B-AEB6-F83C187F4681}" type="sibTrans" cxnId="{61B0371A-2260-4211-900A-A6F51F4189BE}">
      <dgm:prSet/>
      <dgm:spPr/>
      <dgm:t>
        <a:bodyPr/>
        <a:lstStyle/>
        <a:p>
          <a:endParaRPr lang="en-IN"/>
        </a:p>
      </dgm:t>
    </dgm:pt>
    <dgm:pt modelId="{182CA367-0C1A-48B2-8A23-EF8ADF460821}">
      <dgm:prSet phldrT="[Text]" custT="1"/>
      <dgm:spPr/>
      <dgm:t>
        <a:bodyPr/>
        <a:lstStyle/>
        <a:p>
          <a:r>
            <a:rPr lang="en-IN" sz="1000" dirty="0">
              <a:latin typeface="+mj-lt"/>
              <a:ea typeface="Cambria" panose="02040503050406030204" pitchFamily="18" charset="0"/>
            </a:rPr>
            <a:t>Simulation Approach-Control Systems</a:t>
          </a:r>
        </a:p>
      </dgm:t>
    </dgm:pt>
    <dgm:pt modelId="{F75B42F5-9896-4DBC-B058-9DAF364763F7}" type="parTrans" cxnId="{186258F1-E389-4730-B5FD-77F8FF82DCE4}">
      <dgm:prSet/>
      <dgm:spPr/>
      <dgm:t>
        <a:bodyPr/>
        <a:lstStyle/>
        <a:p>
          <a:endParaRPr lang="en-IN"/>
        </a:p>
      </dgm:t>
    </dgm:pt>
    <dgm:pt modelId="{12FD02AE-54A3-4E86-8BDB-B994AB8598ED}" type="sibTrans" cxnId="{186258F1-E389-4730-B5FD-77F8FF82DCE4}">
      <dgm:prSet/>
      <dgm:spPr/>
      <dgm:t>
        <a:bodyPr/>
        <a:lstStyle/>
        <a:p>
          <a:endParaRPr lang="en-IN"/>
        </a:p>
      </dgm:t>
    </dgm:pt>
    <dgm:pt modelId="{E6759E1B-4897-4FF4-AD67-4BDF343D6FE1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 Team based Co-operative Learning-Power System Protection</a:t>
          </a:r>
        </a:p>
      </dgm:t>
    </dgm:pt>
    <dgm:pt modelId="{C6136A68-E310-4541-BCD4-E05FB631316F}" type="parTrans" cxnId="{3FF1AC05-5D78-4AAC-B212-894C216714FE}">
      <dgm:prSet/>
      <dgm:spPr/>
      <dgm:t>
        <a:bodyPr/>
        <a:lstStyle/>
        <a:p>
          <a:endParaRPr lang="en-IN"/>
        </a:p>
      </dgm:t>
    </dgm:pt>
    <dgm:pt modelId="{DEDD17E3-1B50-4280-8184-FE2283E04BDF}" type="sibTrans" cxnId="{3FF1AC05-5D78-4AAC-B212-894C216714FE}">
      <dgm:prSet/>
      <dgm:spPr/>
      <dgm:t>
        <a:bodyPr/>
        <a:lstStyle/>
        <a:p>
          <a:endParaRPr lang="en-IN"/>
        </a:p>
      </dgm:t>
    </dgm:pt>
    <dgm:pt modelId="{6585FF73-38C6-49A9-84E9-23C98B122926}">
      <dgm:prSet phldrT="[Text]" custT="1"/>
      <dgm:spPr/>
      <dgm:t>
        <a:bodyPr/>
        <a:lstStyle/>
        <a:p>
          <a:r>
            <a:rPr lang="en-IN" sz="1000" dirty="0"/>
            <a:t>Simulation Approach- Power Electronics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FF8BE47-1216-426D-9665-0D2BE7CDE94D}" type="parTrans" cxnId="{2AAB6661-BBE7-45DF-8E7A-F93AF86A41E3}">
      <dgm:prSet/>
      <dgm:spPr/>
      <dgm:t>
        <a:bodyPr/>
        <a:lstStyle/>
        <a:p>
          <a:endParaRPr lang="en-IN"/>
        </a:p>
      </dgm:t>
    </dgm:pt>
    <dgm:pt modelId="{0128CD14-0154-4DBD-A991-75FDADF6DA36}" type="sibTrans" cxnId="{2AAB6661-BBE7-45DF-8E7A-F93AF86A41E3}">
      <dgm:prSet/>
      <dgm:spPr/>
      <dgm:t>
        <a:bodyPr/>
        <a:lstStyle/>
        <a:p>
          <a:endParaRPr lang="en-IN"/>
        </a:p>
      </dgm:t>
    </dgm:pt>
    <dgm:pt modelId="{69928EA3-7C10-41BF-AE2A-C98C3E8F5EEE}" type="pres">
      <dgm:prSet presAssocID="{45120613-594A-423F-BC68-7DBE65EFCC6C}" presName="Name0" presStyleCnt="0">
        <dgm:presLayoutVars>
          <dgm:dir/>
          <dgm:resizeHandles val="exact"/>
        </dgm:presLayoutVars>
      </dgm:prSet>
      <dgm:spPr/>
    </dgm:pt>
    <dgm:pt modelId="{9B31F3FA-29BB-499F-99F9-0EEF436BBA91}" type="pres">
      <dgm:prSet presAssocID="{5F0C1BC5-2A69-4F06-88AD-E1DA7CC7D069}" presName="compNode" presStyleCnt="0"/>
      <dgm:spPr/>
    </dgm:pt>
    <dgm:pt modelId="{E914D580-7B4A-4255-A30C-DDF13089530C}" type="pres">
      <dgm:prSet presAssocID="{5F0C1BC5-2A69-4F06-88AD-E1DA7CC7D069}" presName="pictRect" presStyleLbl="node1" presStyleIdx="0" presStyleCnt="1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469F4785-4BFE-44AB-ADEF-79DD1B77BF26}" type="pres">
      <dgm:prSet presAssocID="{5F0C1BC5-2A69-4F06-88AD-E1DA7CC7D069}" presName="textRect" presStyleLbl="revTx" presStyleIdx="0" presStyleCnt="14" custScaleY="11560" custLinFactNeighborX="-2540" custLinFactNeighborY="-29926">
        <dgm:presLayoutVars>
          <dgm:bulletEnabled val="1"/>
        </dgm:presLayoutVars>
      </dgm:prSet>
      <dgm:spPr/>
    </dgm:pt>
    <dgm:pt modelId="{8149932A-55BE-464A-8D53-FA6258D09AEC}" type="pres">
      <dgm:prSet presAssocID="{43222267-769E-430C-8A09-311292B771FF}" presName="sibTrans" presStyleLbl="sibTrans2D1" presStyleIdx="0" presStyleCnt="0"/>
      <dgm:spPr/>
    </dgm:pt>
    <dgm:pt modelId="{A3B71331-B4FF-453D-9DE5-C82A0525B5EA}" type="pres">
      <dgm:prSet presAssocID="{554559BA-2CAB-4AB3-8D81-2369BA81C375}" presName="compNode" presStyleCnt="0"/>
      <dgm:spPr/>
    </dgm:pt>
    <dgm:pt modelId="{17BB11F0-F078-4182-8775-D4040B54C7D4}" type="pres">
      <dgm:prSet presAssocID="{554559BA-2CAB-4AB3-8D81-2369BA81C375}" presName="pictRect" presStyleLbl="node1" presStyleIdx="1" presStyleCnt="14" custLinFactNeighborX="4686" custLinFactNeighborY="847"/>
      <dgm:spPr>
        <a:blipFill>
          <a:blip xmlns:r="http://schemas.openxmlformats.org/officeDocument/2006/relationships" r:embed="rId2"/>
          <a:srcRect/>
          <a:stretch>
            <a:fillRect t="-22000" b="-22000"/>
          </a:stretch>
        </a:blipFill>
      </dgm:spPr>
    </dgm:pt>
    <dgm:pt modelId="{B6EAB58C-F032-4472-A3B9-EC840A22F4BE}" type="pres">
      <dgm:prSet presAssocID="{554559BA-2CAB-4AB3-8D81-2369BA81C375}" presName="textRect" presStyleLbl="revTx" presStyleIdx="1" presStyleCnt="14" custScaleY="11560" custLinFactNeighborX="-3470" custLinFactNeighborY="-29926">
        <dgm:presLayoutVars>
          <dgm:bulletEnabled val="1"/>
        </dgm:presLayoutVars>
      </dgm:prSet>
      <dgm:spPr/>
    </dgm:pt>
    <dgm:pt modelId="{BF1E9D35-7F2E-4D3E-8976-1DA1306A85CF}" type="pres">
      <dgm:prSet presAssocID="{2B0E1092-F34D-4C86-9899-B1A9B90A64A0}" presName="sibTrans" presStyleLbl="sibTrans2D1" presStyleIdx="0" presStyleCnt="0"/>
      <dgm:spPr/>
    </dgm:pt>
    <dgm:pt modelId="{D8068E89-F3FB-47A3-B38E-57E20D7EF615}" type="pres">
      <dgm:prSet presAssocID="{018E50BE-B414-41D0-A521-08B9713A79EA}" presName="compNode" presStyleCnt="0"/>
      <dgm:spPr/>
    </dgm:pt>
    <dgm:pt modelId="{EFD63C47-90EA-487A-BC4E-19AE8AA9CBBF}" type="pres">
      <dgm:prSet presAssocID="{018E50BE-B414-41D0-A521-08B9713A79EA}" presName="pictRect" presStyleLbl="node1" presStyleIdx="2" presStyleCnt="1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791AC479-0A40-44E9-ADCA-10AF8681F0C0}" type="pres">
      <dgm:prSet presAssocID="{018E50BE-B414-41D0-A521-08B9713A79EA}" presName="textRect" presStyleLbl="revTx" presStyleIdx="2" presStyleCnt="14" custScaleY="11560" custLinFactNeighborY="-35537">
        <dgm:presLayoutVars>
          <dgm:bulletEnabled val="1"/>
        </dgm:presLayoutVars>
      </dgm:prSet>
      <dgm:spPr/>
    </dgm:pt>
    <dgm:pt modelId="{222BD3A8-582E-4639-9BC2-5F9D3CAEA5B3}" type="pres">
      <dgm:prSet presAssocID="{D1B22990-29CF-463C-9A74-DD252A3C90B4}" presName="sibTrans" presStyleLbl="sibTrans2D1" presStyleIdx="0" presStyleCnt="0"/>
      <dgm:spPr/>
    </dgm:pt>
    <dgm:pt modelId="{445CB6FC-982A-48DF-AD49-E15854AF1DAC}" type="pres">
      <dgm:prSet presAssocID="{EF23AD81-3BBD-4320-99FF-C8B2ED209803}" presName="compNode" presStyleCnt="0"/>
      <dgm:spPr/>
    </dgm:pt>
    <dgm:pt modelId="{B56655EE-4C01-4B62-935B-060038A1270D}" type="pres">
      <dgm:prSet presAssocID="{EF23AD81-3BBD-4320-99FF-C8B2ED209803}" presName="pictRect" presStyleLbl="node1" presStyleIdx="3" presStyleCnt="14" custLinFactNeighborY="1158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918A8CD-3249-47EC-84B4-B9D1DE95896B}" type="pres">
      <dgm:prSet presAssocID="{EF23AD81-3BBD-4320-99FF-C8B2ED209803}" presName="textRect" presStyleLbl="revTx" presStyleIdx="3" presStyleCnt="14" custLinFactNeighborY="21512">
        <dgm:presLayoutVars>
          <dgm:bulletEnabled val="1"/>
        </dgm:presLayoutVars>
      </dgm:prSet>
      <dgm:spPr/>
    </dgm:pt>
    <dgm:pt modelId="{706A0D39-9D64-4AF7-BE1B-32868B4B0578}" type="pres">
      <dgm:prSet presAssocID="{B37B016B-97DD-4BCB-B2BE-384916AD9888}" presName="sibTrans" presStyleLbl="sibTrans2D1" presStyleIdx="0" presStyleCnt="0"/>
      <dgm:spPr/>
    </dgm:pt>
    <dgm:pt modelId="{87430EEA-9098-4D0B-BC58-74AE9B9B189C}" type="pres">
      <dgm:prSet presAssocID="{F9609EC2-9247-4FA0-88B9-0F561A484130}" presName="compNode" presStyleCnt="0"/>
      <dgm:spPr/>
    </dgm:pt>
    <dgm:pt modelId="{04C2C968-C2D3-4CFB-8F4E-C2F9C7FC9E06}" type="pres">
      <dgm:prSet presAssocID="{F9609EC2-9247-4FA0-88B9-0F561A484130}" presName="pictRect" presStyleLbl="node1" presStyleIdx="4" presStyleCnt="1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65FF495D-E929-4EEE-A5F9-6233BF8F197A}" type="pres">
      <dgm:prSet presAssocID="{F9609EC2-9247-4FA0-88B9-0F561A484130}" presName="textRect" presStyleLbl="revTx" presStyleIdx="4" presStyleCnt="14">
        <dgm:presLayoutVars>
          <dgm:bulletEnabled val="1"/>
        </dgm:presLayoutVars>
      </dgm:prSet>
      <dgm:spPr/>
    </dgm:pt>
    <dgm:pt modelId="{10149F3F-9779-4183-B407-C4D764F90446}" type="pres">
      <dgm:prSet presAssocID="{5D0E3036-AFD5-40FD-96BE-0B880BEA9DD3}" presName="sibTrans" presStyleLbl="sibTrans2D1" presStyleIdx="0" presStyleCnt="0"/>
      <dgm:spPr/>
    </dgm:pt>
    <dgm:pt modelId="{DAEF80B1-FB6C-4D35-81DE-D782E34E2F76}" type="pres">
      <dgm:prSet presAssocID="{8D85BFBF-A608-4BA5-8CC5-E710014EBF80}" presName="compNode" presStyleCnt="0"/>
      <dgm:spPr/>
    </dgm:pt>
    <dgm:pt modelId="{C40B79C2-9226-4733-9498-E4F3A3893DC0}" type="pres">
      <dgm:prSet presAssocID="{8D85BFBF-A608-4BA5-8CC5-E710014EBF80}" presName="pictRect" presStyleLbl="node1" presStyleIdx="5" presStyleCnt="14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FDCCF852-273F-475E-8E15-AEC9C9BE1A0B}" type="pres">
      <dgm:prSet presAssocID="{8D85BFBF-A608-4BA5-8CC5-E710014EBF80}" presName="textRect" presStyleLbl="revTx" presStyleIdx="5" presStyleCnt="14">
        <dgm:presLayoutVars>
          <dgm:bulletEnabled val="1"/>
        </dgm:presLayoutVars>
      </dgm:prSet>
      <dgm:spPr/>
    </dgm:pt>
    <dgm:pt modelId="{46256309-F436-42B7-A448-40E4EAB84C1B}" type="pres">
      <dgm:prSet presAssocID="{CD7BCBA8-F8E7-4C27-B446-3BD5800CAA05}" presName="sibTrans" presStyleLbl="sibTrans2D1" presStyleIdx="0" presStyleCnt="0"/>
      <dgm:spPr/>
    </dgm:pt>
    <dgm:pt modelId="{389E49C2-FD83-48DF-9436-32860D53F6F1}" type="pres">
      <dgm:prSet presAssocID="{8BC291AF-47C4-43AE-9012-61F971B9F598}" presName="compNode" presStyleCnt="0"/>
      <dgm:spPr/>
    </dgm:pt>
    <dgm:pt modelId="{31F1046C-6E71-4A38-BE13-83006D96DF60}" type="pres">
      <dgm:prSet presAssocID="{8BC291AF-47C4-43AE-9012-61F971B9F598}" presName="pictRect" presStyleLbl="node1" presStyleIdx="6" presStyleCnt="1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5EE3EEE-204C-4293-847E-B02CAC4CF3F0}" type="pres">
      <dgm:prSet presAssocID="{8BC291AF-47C4-43AE-9012-61F971B9F598}" presName="textRect" presStyleLbl="revTx" presStyleIdx="6" presStyleCnt="14">
        <dgm:presLayoutVars>
          <dgm:bulletEnabled val="1"/>
        </dgm:presLayoutVars>
      </dgm:prSet>
      <dgm:spPr/>
    </dgm:pt>
    <dgm:pt modelId="{A3FCA0C1-FF63-4890-8E2F-70BB20597F13}" type="pres">
      <dgm:prSet presAssocID="{9100F3E9-2C13-4D5C-94F1-6D9DE8D2D2B3}" presName="sibTrans" presStyleLbl="sibTrans2D1" presStyleIdx="0" presStyleCnt="0"/>
      <dgm:spPr/>
    </dgm:pt>
    <dgm:pt modelId="{1AF7CEA9-1A3F-4101-9C09-1C87BA85F643}" type="pres">
      <dgm:prSet presAssocID="{B7F6D3CF-4909-459B-8CC8-9CB3F00BD352}" presName="compNode" presStyleCnt="0"/>
      <dgm:spPr/>
    </dgm:pt>
    <dgm:pt modelId="{6018F7FA-CE05-43BB-BE76-F2FAB68DF609}" type="pres">
      <dgm:prSet presAssocID="{B7F6D3CF-4909-459B-8CC8-9CB3F00BD352}" presName="pictRect" presStyleLbl="node1" presStyleIdx="7" presStyleCnt="14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53C18FB0-84E6-4FB7-B97D-CD3149A6E616}" type="pres">
      <dgm:prSet presAssocID="{B7F6D3CF-4909-459B-8CC8-9CB3F00BD352}" presName="textRect" presStyleLbl="revTx" presStyleIdx="7" presStyleCnt="14">
        <dgm:presLayoutVars>
          <dgm:bulletEnabled val="1"/>
        </dgm:presLayoutVars>
      </dgm:prSet>
      <dgm:spPr/>
    </dgm:pt>
    <dgm:pt modelId="{4CF266C7-DF84-4CC1-AB22-9BD539CE41B0}" type="pres">
      <dgm:prSet presAssocID="{6ED577FC-92FF-4930-8732-9AB439E8FB92}" presName="sibTrans" presStyleLbl="sibTrans2D1" presStyleIdx="0" presStyleCnt="0"/>
      <dgm:spPr/>
    </dgm:pt>
    <dgm:pt modelId="{A52ED26C-4839-41B7-8EE8-D28CFCBFD8C3}" type="pres">
      <dgm:prSet presAssocID="{ED75A9A7-6740-4F11-8C6A-EBEDC134FEC4}" presName="compNode" presStyleCnt="0"/>
      <dgm:spPr/>
    </dgm:pt>
    <dgm:pt modelId="{CC9BBA8D-5596-421F-B14C-957F559D816A}" type="pres">
      <dgm:prSet presAssocID="{ED75A9A7-6740-4F11-8C6A-EBEDC134FEC4}" presName="pictRect" presStyleLbl="node1" presStyleIdx="8" presStyleCnt="14" custLinFactNeighborY="-926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75AC3935-8465-486D-8530-ABC636AC743B}" type="pres">
      <dgm:prSet presAssocID="{ED75A9A7-6740-4F11-8C6A-EBEDC134FEC4}" presName="textRect" presStyleLbl="revTx" presStyleIdx="8" presStyleCnt="14">
        <dgm:presLayoutVars>
          <dgm:bulletEnabled val="1"/>
        </dgm:presLayoutVars>
      </dgm:prSet>
      <dgm:spPr/>
    </dgm:pt>
    <dgm:pt modelId="{4ABEC82E-48BF-43B5-B6C7-EB85291C9B78}" type="pres">
      <dgm:prSet presAssocID="{1987D12C-0F93-435F-8EE4-5A2E99AC7166}" presName="sibTrans" presStyleLbl="sibTrans2D1" presStyleIdx="0" presStyleCnt="0"/>
      <dgm:spPr/>
    </dgm:pt>
    <dgm:pt modelId="{8D822715-0088-45A2-A9A9-C256B7421111}" type="pres">
      <dgm:prSet presAssocID="{AB9D20F6-3717-4DE4-B251-D9C4E8598B9B}" presName="compNode" presStyleCnt="0"/>
      <dgm:spPr/>
    </dgm:pt>
    <dgm:pt modelId="{C90A31FA-2FC6-4272-AF10-FE771D52FC22}" type="pres">
      <dgm:prSet presAssocID="{AB9D20F6-3717-4DE4-B251-D9C4E8598B9B}" presName="pictRect" presStyleLbl="node1" presStyleIdx="9" presStyleCnt="14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F49A19BF-78E0-47FF-B5E9-BA0E825AE0CA}" type="pres">
      <dgm:prSet presAssocID="{AB9D20F6-3717-4DE4-B251-D9C4E8598B9B}" presName="textRect" presStyleLbl="revTx" presStyleIdx="9" presStyleCnt="14">
        <dgm:presLayoutVars>
          <dgm:bulletEnabled val="1"/>
        </dgm:presLayoutVars>
      </dgm:prSet>
      <dgm:spPr/>
    </dgm:pt>
    <dgm:pt modelId="{333E5E0B-AE3B-4F41-83D6-9AD3FE30C472}" type="pres">
      <dgm:prSet presAssocID="{087EF8B6-F6A1-4A0D-9931-72EC2E9A3659}" presName="sibTrans" presStyleLbl="sibTrans2D1" presStyleIdx="0" presStyleCnt="0"/>
      <dgm:spPr/>
    </dgm:pt>
    <dgm:pt modelId="{801941A0-A2FD-46EC-977F-8471A3F09859}" type="pres">
      <dgm:prSet presAssocID="{E95DB4A4-88A4-4C51-B175-56F5C46DA4A7}" presName="compNode" presStyleCnt="0"/>
      <dgm:spPr/>
    </dgm:pt>
    <dgm:pt modelId="{92B98BD1-88EF-40D1-9A76-48A09D17F633}" type="pres">
      <dgm:prSet presAssocID="{E95DB4A4-88A4-4C51-B175-56F5C46DA4A7}" presName="pictRect" presStyleLbl="node1" presStyleIdx="10" presStyleCnt="14" custLinFactNeighborX="1596" custLinFactNeighborY="-17757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276F0617-0064-4B04-A9FC-1DDF69A341CA}" type="pres">
      <dgm:prSet presAssocID="{E95DB4A4-88A4-4C51-B175-56F5C46DA4A7}" presName="textRect" presStyleLbl="revTx" presStyleIdx="10" presStyleCnt="14" custLinFactNeighborX="1596" custLinFactNeighborY="-37271">
        <dgm:presLayoutVars>
          <dgm:bulletEnabled val="1"/>
        </dgm:presLayoutVars>
      </dgm:prSet>
      <dgm:spPr/>
    </dgm:pt>
    <dgm:pt modelId="{7FD8C0B5-5341-4AB3-B8E2-1DFD19C6B526}" type="pres">
      <dgm:prSet presAssocID="{DC0AE795-8715-485B-AEB6-F83C187F4681}" presName="sibTrans" presStyleLbl="sibTrans2D1" presStyleIdx="0" presStyleCnt="0"/>
      <dgm:spPr/>
    </dgm:pt>
    <dgm:pt modelId="{E075C74F-E731-4AE9-849A-658F15CBE746}" type="pres">
      <dgm:prSet presAssocID="{182CA367-0C1A-48B2-8A23-EF8ADF460821}" presName="compNode" presStyleCnt="0"/>
      <dgm:spPr/>
    </dgm:pt>
    <dgm:pt modelId="{5A4B8616-2BD0-44F4-9C92-7974CEC3C82C}" type="pres">
      <dgm:prSet presAssocID="{182CA367-0C1A-48B2-8A23-EF8ADF460821}" presName="pictRect" presStyleLbl="node1" presStyleIdx="11" presStyleCnt="14" custLinFactNeighborX="1596" custLinFactNeighborY="-17757"/>
      <dgm:spPr>
        <a:blipFill>
          <a:blip xmlns:r="http://schemas.openxmlformats.org/officeDocument/2006/relationships"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C964DF64-8AC2-4E99-91FB-CE4F4DFF82D6}" type="pres">
      <dgm:prSet presAssocID="{182CA367-0C1A-48B2-8A23-EF8ADF460821}" presName="textRect" presStyleLbl="revTx" presStyleIdx="11" presStyleCnt="14" custLinFactNeighborX="1596" custLinFactNeighborY="-37271">
        <dgm:presLayoutVars>
          <dgm:bulletEnabled val="1"/>
        </dgm:presLayoutVars>
      </dgm:prSet>
      <dgm:spPr/>
    </dgm:pt>
    <dgm:pt modelId="{6B1B9010-C9E2-4782-B66C-E12C62893529}" type="pres">
      <dgm:prSet presAssocID="{12FD02AE-54A3-4E86-8BDB-B994AB8598ED}" presName="sibTrans" presStyleLbl="sibTrans2D1" presStyleIdx="0" presStyleCnt="0"/>
      <dgm:spPr/>
    </dgm:pt>
    <dgm:pt modelId="{222875A8-8440-41F9-964C-245BEF5B2CB3}" type="pres">
      <dgm:prSet presAssocID="{E6759E1B-4897-4FF4-AD67-4BDF343D6FE1}" presName="compNode" presStyleCnt="0"/>
      <dgm:spPr/>
    </dgm:pt>
    <dgm:pt modelId="{9C6F6662-51E4-429A-9CF1-1A9ACDF3FBC3}" type="pres">
      <dgm:prSet presAssocID="{E6759E1B-4897-4FF4-AD67-4BDF343D6FE1}" presName="pictRect" presStyleLbl="node1" presStyleIdx="12" presStyleCnt="14" custLinFactNeighborX="1596" custLinFactNeighborY="-29339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94AB4233-1341-4536-ACB1-5C64E854AC32}" type="pres">
      <dgm:prSet presAssocID="{E6759E1B-4897-4FF4-AD67-4BDF343D6FE1}" presName="textRect" presStyleLbl="revTx" presStyleIdx="12" presStyleCnt="14" custScaleY="11560" custLinFactNeighborX="902" custLinFactNeighborY="-89283">
        <dgm:presLayoutVars>
          <dgm:bulletEnabled val="1"/>
        </dgm:presLayoutVars>
      </dgm:prSet>
      <dgm:spPr/>
    </dgm:pt>
    <dgm:pt modelId="{B183ABEB-990F-4EE6-B37D-184E1FA51D07}" type="pres">
      <dgm:prSet presAssocID="{DEDD17E3-1B50-4280-8184-FE2283E04BDF}" presName="sibTrans" presStyleLbl="sibTrans2D1" presStyleIdx="0" presStyleCnt="0"/>
      <dgm:spPr/>
    </dgm:pt>
    <dgm:pt modelId="{73966778-A7D1-4E36-A1CE-A6297A0DAC7E}" type="pres">
      <dgm:prSet presAssocID="{6585FF73-38C6-49A9-84E9-23C98B122926}" presName="compNode" presStyleCnt="0"/>
      <dgm:spPr/>
    </dgm:pt>
    <dgm:pt modelId="{96ED2D3B-4D57-4BC5-A4A4-867220E8F507}" type="pres">
      <dgm:prSet presAssocID="{6585FF73-38C6-49A9-84E9-23C98B122926}" presName="pictRect" presStyleLbl="node1" presStyleIdx="13" presStyleCnt="14" custLinFactNeighborX="1596" custLinFactNeighborY="-18529"/>
      <dgm:spPr>
        <a:blipFill>
          <a:blip xmlns:r="http://schemas.openxmlformats.org/officeDocument/2006/relationships"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FE04FF64-2D6F-417E-87E1-EA70E4FCE428}" type="pres">
      <dgm:prSet presAssocID="{6585FF73-38C6-49A9-84E9-23C98B122926}" presName="textRect" presStyleLbl="revTx" presStyleIdx="13" presStyleCnt="14" custLinFactNeighborX="1596" custLinFactNeighborY="-37271">
        <dgm:presLayoutVars>
          <dgm:bulletEnabled val="1"/>
        </dgm:presLayoutVars>
      </dgm:prSet>
      <dgm:spPr/>
    </dgm:pt>
  </dgm:ptLst>
  <dgm:cxnLst>
    <dgm:cxn modelId="{3FF1AC05-5D78-4AAC-B212-894C216714FE}" srcId="{45120613-594A-423F-BC68-7DBE65EFCC6C}" destId="{E6759E1B-4897-4FF4-AD67-4BDF343D6FE1}" srcOrd="12" destOrd="0" parTransId="{C6136A68-E310-4541-BCD4-E05FB631316F}" sibTransId="{DEDD17E3-1B50-4280-8184-FE2283E04BDF}"/>
    <dgm:cxn modelId="{F2BDA209-3A91-49A2-84D7-CE2D2BD79269}" type="presOf" srcId="{ED75A9A7-6740-4F11-8C6A-EBEDC134FEC4}" destId="{75AC3935-8465-486D-8530-ABC636AC743B}" srcOrd="0" destOrd="0" presId="urn:microsoft.com/office/officeart/2005/8/layout/pList1"/>
    <dgm:cxn modelId="{C747A70B-E908-4A21-9229-E6FFEDF74F5C}" type="presOf" srcId="{8BC291AF-47C4-43AE-9012-61F971B9F598}" destId="{A5EE3EEE-204C-4293-847E-B02CAC4CF3F0}" srcOrd="0" destOrd="0" presId="urn:microsoft.com/office/officeart/2005/8/layout/pList1"/>
    <dgm:cxn modelId="{31BD470C-DF5C-443E-9316-0D5A0570A73B}" type="presOf" srcId="{6ED577FC-92FF-4930-8732-9AB439E8FB92}" destId="{4CF266C7-DF84-4CC1-AB22-9BD539CE41B0}" srcOrd="0" destOrd="0" presId="urn:microsoft.com/office/officeart/2005/8/layout/pList1"/>
    <dgm:cxn modelId="{4248C30D-F96A-480F-BC84-DAA52379FC92}" type="presOf" srcId="{B37B016B-97DD-4BCB-B2BE-384916AD9888}" destId="{706A0D39-9D64-4AF7-BE1B-32868B4B0578}" srcOrd="0" destOrd="0" presId="urn:microsoft.com/office/officeart/2005/8/layout/pList1"/>
    <dgm:cxn modelId="{24F96A13-6F5E-4DDF-89AF-2BAA2541F503}" type="presOf" srcId="{6585FF73-38C6-49A9-84E9-23C98B122926}" destId="{FE04FF64-2D6F-417E-87E1-EA70E4FCE428}" srcOrd="0" destOrd="0" presId="urn:microsoft.com/office/officeart/2005/8/layout/pList1"/>
    <dgm:cxn modelId="{F4EE8218-1375-470A-AC0C-B9F803FFA8E7}" type="presOf" srcId="{12FD02AE-54A3-4E86-8BDB-B994AB8598ED}" destId="{6B1B9010-C9E2-4782-B66C-E12C62893529}" srcOrd="0" destOrd="0" presId="urn:microsoft.com/office/officeart/2005/8/layout/pList1"/>
    <dgm:cxn modelId="{4AA1101A-7F06-4278-9B0D-4096E4348F34}" srcId="{45120613-594A-423F-BC68-7DBE65EFCC6C}" destId="{F9609EC2-9247-4FA0-88B9-0F561A484130}" srcOrd="4" destOrd="0" parTransId="{EEB200C7-AC79-42B6-A032-9AFA6783CEBB}" sibTransId="{5D0E3036-AFD5-40FD-96BE-0B880BEA9DD3}"/>
    <dgm:cxn modelId="{61B0371A-2260-4211-900A-A6F51F4189BE}" srcId="{45120613-594A-423F-BC68-7DBE65EFCC6C}" destId="{E95DB4A4-88A4-4C51-B175-56F5C46DA4A7}" srcOrd="10" destOrd="0" parTransId="{D65D3297-7BF6-4209-AA9B-7D389469D9A4}" sibTransId="{DC0AE795-8715-485B-AEB6-F83C187F4681}"/>
    <dgm:cxn modelId="{1D178C1B-E0C3-4FDD-AAB6-EC46C7726DD4}" type="presOf" srcId="{1987D12C-0F93-435F-8EE4-5A2E99AC7166}" destId="{4ABEC82E-48BF-43B5-B6C7-EB85291C9B78}" srcOrd="0" destOrd="0" presId="urn:microsoft.com/office/officeart/2005/8/layout/pList1"/>
    <dgm:cxn modelId="{280DA930-C25D-414D-A581-82A4247F86FF}" srcId="{45120613-594A-423F-BC68-7DBE65EFCC6C}" destId="{8BC291AF-47C4-43AE-9012-61F971B9F598}" srcOrd="6" destOrd="0" parTransId="{AD2A93D9-CCEB-4266-9FC1-1DB36BB4BD25}" sibTransId="{9100F3E9-2C13-4D5C-94F1-6D9DE8D2D2B3}"/>
    <dgm:cxn modelId="{4C63613F-BCA3-48D4-962F-33A7DD3168FF}" type="presOf" srcId="{2B0E1092-F34D-4C86-9899-B1A9B90A64A0}" destId="{BF1E9D35-7F2E-4D3E-8976-1DA1306A85CF}" srcOrd="0" destOrd="0" presId="urn:microsoft.com/office/officeart/2005/8/layout/pList1"/>
    <dgm:cxn modelId="{E3A8F85D-741F-4FD4-A14D-3A6CA64C3F18}" type="presOf" srcId="{E6759E1B-4897-4FF4-AD67-4BDF343D6FE1}" destId="{94AB4233-1341-4536-ACB1-5C64E854AC32}" srcOrd="0" destOrd="0" presId="urn:microsoft.com/office/officeart/2005/8/layout/pList1"/>
    <dgm:cxn modelId="{2AAB6661-BBE7-45DF-8E7A-F93AF86A41E3}" srcId="{45120613-594A-423F-BC68-7DBE65EFCC6C}" destId="{6585FF73-38C6-49A9-84E9-23C98B122926}" srcOrd="13" destOrd="0" parTransId="{3FF8BE47-1216-426D-9665-0D2BE7CDE94D}" sibTransId="{0128CD14-0154-4DBD-A991-75FDADF6DA36}"/>
    <dgm:cxn modelId="{08A55045-828E-491F-8C56-C6B726067178}" type="presOf" srcId="{5F0C1BC5-2A69-4F06-88AD-E1DA7CC7D069}" destId="{469F4785-4BFE-44AB-ADEF-79DD1B77BF26}" srcOrd="0" destOrd="0" presId="urn:microsoft.com/office/officeart/2005/8/layout/pList1"/>
    <dgm:cxn modelId="{173BF149-6D6F-4D27-A0D6-7B005344BA20}" srcId="{45120613-594A-423F-BC68-7DBE65EFCC6C}" destId="{ED75A9A7-6740-4F11-8C6A-EBEDC134FEC4}" srcOrd="8" destOrd="0" parTransId="{4371ADF8-8898-465A-91A6-997E38B9F230}" sibTransId="{1987D12C-0F93-435F-8EE4-5A2E99AC7166}"/>
    <dgm:cxn modelId="{CADFE26D-7F14-478C-9A02-C7138D8F5FFF}" type="presOf" srcId="{554559BA-2CAB-4AB3-8D81-2369BA81C375}" destId="{B6EAB58C-F032-4472-A3B9-EC840A22F4BE}" srcOrd="0" destOrd="0" presId="urn:microsoft.com/office/officeart/2005/8/layout/pList1"/>
    <dgm:cxn modelId="{2E657F6F-1999-4F3A-B343-CE75F4D3168C}" type="presOf" srcId="{018E50BE-B414-41D0-A521-08B9713A79EA}" destId="{791AC479-0A40-44E9-ADCA-10AF8681F0C0}" srcOrd="0" destOrd="0" presId="urn:microsoft.com/office/officeart/2005/8/layout/pList1"/>
    <dgm:cxn modelId="{5887EE4F-01CE-400A-8A9B-180C9040C1F8}" srcId="{45120613-594A-423F-BC68-7DBE65EFCC6C}" destId="{EF23AD81-3BBD-4320-99FF-C8B2ED209803}" srcOrd="3" destOrd="0" parTransId="{977DF90A-7C74-4A8C-824C-0B8D08178EB8}" sibTransId="{B37B016B-97DD-4BCB-B2BE-384916AD9888}"/>
    <dgm:cxn modelId="{D600DC74-BAFD-441E-A8E7-6308A36AFA33}" type="presOf" srcId="{45120613-594A-423F-BC68-7DBE65EFCC6C}" destId="{69928EA3-7C10-41BF-AE2A-C98C3E8F5EEE}" srcOrd="0" destOrd="0" presId="urn:microsoft.com/office/officeart/2005/8/layout/pList1"/>
    <dgm:cxn modelId="{0BCDCA75-C953-410F-B9EE-6D27A4640BA6}" type="presOf" srcId="{EF23AD81-3BBD-4320-99FF-C8B2ED209803}" destId="{1918A8CD-3249-47EC-84B4-B9D1DE95896B}" srcOrd="0" destOrd="0" presId="urn:microsoft.com/office/officeart/2005/8/layout/pList1"/>
    <dgm:cxn modelId="{C216B377-A7E8-413D-8E98-849DDF161450}" type="presOf" srcId="{CD7BCBA8-F8E7-4C27-B446-3BD5800CAA05}" destId="{46256309-F436-42B7-A448-40E4EAB84C1B}" srcOrd="0" destOrd="0" presId="urn:microsoft.com/office/officeart/2005/8/layout/pList1"/>
    <dgm:cxn modelId="{ADED7490-19EF-459C-B77F-ABFB4BE24D1B}" type="presOf" srcId="{E95DB4A4-88A4-4C51-B175-56F5C46DA4A7}" destId="{276F0617-0064-4B04-A9FC-1DDF69A341CA}" srcOrd="0" destOrd="0" presId="urn:microsoft.com/office/officeart/2005/8/layout/pList1"/>
    <dgm:cxn modelId="{FDCD9391-B04F-4100-A65C-E46C6FEF3674}" type="presOf" srcId="{DEDD17E3-1B50-4280-8184-FE2283E04BDF}" destId="{B183ABEB-990F-4EE6-B37D-184E1FA51D07}" srcOrd="0" destOrd="0" presId="urn:microsoft.com/office/officeart/2005/8/layout/pList1"/>
    <dgm:cxn modelId="{0D5E3C9D-F0AD-4A86-B570-2B171F0CE4F4}" srcId="{45120613-594A-423F-BC68-7DBE65EFCC6C}" destId="{018E50BE-B414-41D0-A521-08B9713A79EA}" srcOrd="2" destOrd="0" parTransId="{43C3FE36-42DC-48D1-B04F-954CF303FC10}" sibTransId="{D1B22990-29CF-463C-9A74-DD252A3C90B4}"/>
    <dgm:cxn modelId="{F6BC4C9D-C949-49A4-A439-049FE07545FE}" type="presOf" srcId="{AB9D20F6-3717-4DE4-B251-D9C4E8598B9B}" destId="{F49A19BF-78E0-47FF-B5E9-BA0E825AE0CA}" srcOrd="0" destOrd="0" presId="urn:microsoft.com/office/officeart/2005/8/layout/pList1"/>
    <dgm:cxn modelId="{A8182DA4-19F3-40F4-B879-E55A75A7DEDB}" type="presOf" srcId="{DC0AE795-8715-485B-AEB6-F83C187F4681}" destId="{7FD8C0B5-5341-4AB3-B8E2-1DFD19C6B526}" srcOrd="0" destOrd="0" presId="urn:microsoft.com/office/officeart/2005/8/layout/pList1"/>
    <dgm:cxn modelId="{2AC9FAA6-284D-4D43-AA5E-D74599CD55E6}" type="presOf" srcId="{F9609EC2-9247-4FA0-88B9-0F561A484130}" destId="{65FF495D-E929-4EEE-A5F9-6233BF8F197A}" srcOrd="0" destOrd="0" presId="urn:microsoft.com/office/officeart/2005/8/layout/pList1"/>
    <dgm:cxn modelId="{B6CAF4AB-709D-4329-85C9-B2CBABFCB93D}" srcId="{45120613-594A-423F-BC68-7DBE65EFCC6C}" destId="{554559BA-2CAB-4AB3-8D81-2369BA81C375}" srcOrd="1" destOrd="0" parTransId="{F4EB5B97-0D6F-4A3E-A30A-C51AF4E9FD4B}" sibTransId="{2B0E1092-F34D-4C86-9899-B1A9B90A64A0}"/>
    <dgm:cxn modelId="{4D98B8B7-6646-4827-8ABE-6E8376AB05EE}" type="presOf" srcId="{B7F6D3CF-4909-459B-8CC8-9CB3F00BD352}" destId="{53C18FB0-84E6-4FB7-B97D-CD3149A6E616}" srcOrd="0" destOrd="0" presId="urn:microsoft.com/office/officeart/2005/8/layout/pList1"/>
    <dgm:cxn modelId="{0227FEBB-F8B7-4E0D-8351-292FFB306693}" type="presOf" srcId="{5D0E3036-AFD5-40FD-96BE-0B880BEA9DD3}" destId="{10149F3F-9779-4183-B407-C4D764F90446}" srcOrd="0" destOrd="0" presId="urn:microsoft.com/office/officeart/2005/8/layout/pList1"/>
    <dgm:cxn modelId="{9F335CBD-2839-4B5A-B5AA-1ACF6C66FB45}" type="presOf" srcId="{9100F3E9-2C13-4D5C-94F1-6D9DE8D2D2B3}" destId="{A3FCA0C1-FF63-4890-8E2F-70BB20597F13}" srcOrd="0" destOrd="0" presId="urn:microsoft.com/office/officeart/2005/8/layout/pList1"/>
    <dgm:cxn modelId="{5386EDCD-AC80-481D-BA76-F3584AF5F8B2}" type="presOf" srcId="{43222267-769E-430C-8A09-311292B771FF}" destId="{8149932A-55BE-464A-8D53-FA6258D09AEC}" srcOrd="0" destOrd="0" presId="urn:microsoft.com/office/officeart/2005/8/layout/pList1"/>
    <dgm:cxn modelId="{9DAE78D2-E22B-4C5B-B0E6-E54DB8FF08EF}" type="presOf" srcId="{D1B22990-29CF-463C-9A74-DD252A3C90B4}" destId="{222BD3A8-582E-4639-9BC2-5F9D3CAEA5B3}" srcOrd="0" destOrd="0" presId="urn:microsoft.com/office/officeart/2005/8/layout/pList1"/>
    <dgm:cxn modelId="{E07A40D4-94B1-4B57-B356-2F64B4208339}" type="presOf" srcId="{087EF8B6-F6A1-4A0D-9931-72EC2E9A3659}" destId="{333E5E0B-AE3B-4F41-83D6-9AD3FE30C472}" srcOrd="0" destOrd="0" presId="urn:microsoft.com/office/officeart/2005/8/layout/pList1"/>
    <dgm:cxn modelId="{F1445ED8-3578-4504-B626-7CB6C5E6873A}" srcId="{45120613-594A-423F-BC68-7DBE65EFCC6C}" destId="{5F0C1BC5-2A69-4F06-88AD-E1DA7CC7D069}" srcOrd="0" destOrd="0" parTransId="{AF38E9D1-B5D0-49A8-B6F1-78DAB7CAE35C}" sibTransId="{43222267-769E-430C-8A09-311292B771FF}"/>
    <dgm:cxn modelId="{FD9A1CDB-2887-4087-929E-EE7312D406AC}" srcId="{45120613-594A-423F-BC68-7DBE65EFCC6C}" destId="{8D85BFBF-A608-4BA5-8CC5-E710014EBF80}" srcOrd="5" destOrd="0" parTransId="{1BF5B39D-17BF-4365-9CA8-EB399C029D0C}" sibTransId="{CD7BCBA8-F8E7-4C27-B446-3BD5800CAA05}"/>
    <dgm:cxn modelId="{A0F3F8E9-7E3F-4899-A0AC-20357DFB1972}" srcId="{45120613-594A-423F-BC68-7DBE65EFCC6C}" destId="{AB9D20F6-3717-4DE4-B251-D9C4E8598B9B}" srcOrd="9" destOrd="0" parTransId="{68F1A986-23D5-4C8B-BF5D-D41DE349873A}" sibTransId="{087EF8B6-F6A1-4A0D-9931-72EC2E9A3659}"/>
    <dgm:cxn modelId="{DEA556EC-E355-4F43-A13E-28D783CE7925}" type="presOf" srcId="{8D85BFBF-A608-4BA5-8CC5-E710014EBF80}" destId="{FDCCF852-273F-475E-8E15-AEC9C9BE1A0B}" srcOrd="0" destOrd="0" presId="urn:microsoft.com/office/officeart/2005/8/layout/pList1"/>
    <dgm:cxn modelId="{186258F1-E389-4730-B5FD-77F8FF82DCE4}" srcId="{45120613-594A-423F-BC68-7DBE65EFCC6C}" destId="{182CA367-0C1A-48B2-8A23-EF8ADF460821}" srcOrd="11" destOrd="0" parTransId="{F75B42F5-9896-4DBC-B058-9DAF364763F7}" sibTransId="{12FD02AE-54A3-4E86-8BDB-B994AB8598ED}"/>
    <dgm:cxn modelId="{3D0B70F5-4112-4D5A-A896-AE4873387AC1}" type="presOf" srcId="{182CA367-0C1A-48B2-8A23-EF8ADF460821}" destId="{C964DF64-8AC2-4E99-91FB-CE4F4DFF82D6}" srcOrd="0" destOrd="0" presId="urn:microsoft.com/office/officeart/2005/8/layout/pList1"/>
    <dgm:cxn modelId="{06D2C5FD-54AC-41F9-B395-02BC7333CA28}" srcId="{45120613-594A-423F-BC68-7DBE65EFCC6C}" destId="{B7F6D3CF-4909-459B-8CC8-9CB3F00BD352}" srcOrd="7" destOrd="0" parTransId="{39C5A2DA-96CA-4C18-AFC0-D38252D5760F}" sibTransId="{6ED577FC-92FF-4930-8732-9AB439E8FB92}"/>
    <dgm:cxn modelId="{357E1C28-5F3B-4636-A96B-99425906824A}" type="presParOf" srcId="{69928EA3-7C10-41BF-AE2A-C98C3E8F5EEE}" destId="{9B31F3FA-29BB-499F-99F9-0EEF436BBA91}" srcOrd="0" destOrd="0" presId="urn:microsoft.com/office/officeart/2005/8/layout/pList1"/>
    <dgm:cxn modelId="{18BFAD4B-CDCB-4B0C-9551-E7BAD5776896}" type="presParOf" srcId="{9B31F3FA-29BB-499F-99F9-0EEF436BBA91}" destId="{E914D580-7B4A-4255-A30C-DDF13089530C}" srcOrd="0" destOrd="0" presId="urn:microsoft.com/office/officeart/2005/8/layout/pList1"/>
    <dgm:cxn modelId="{26914F12-3C77-4863-B14B-FF54760EC7D0}" type="presParOf" srcId="{9B31F3FA-29BB-499F-99F9-0EEF436BBA91}" destId="{469F4785-4BFE-44AB-ADEF-79DD1B77BF26}" srcOrd="1" destOrd="0" presId="urn:microsoft.com/office/officeart/2005/8/layout/pList1"/>
    <dgm:cxn modelId="{E510B041-E0EB-4342-81D8-CB20C5E21DED}" type="presParOf" srcId="{69928EA3-7C10-41BF-AE2A-C98C3E8F5EEE}" destId="{8149932A-55BE-464A-8D53-FA6258D09AEC}" srcOrd="1" destOrd="0" presId="urn:microsoft.com/office/officeart/2005/8/layout/pList1"/>
    <dgm:cxn modelId="{9F344D02-5868-4635-8C82-DEA946CBA661}" type="presParOf" srcId="{69928EA3-7C10-41BF-AE2A-C98C3E8F5EEE}" destId="{A3B71331-B4FF-453D-9DE5-C82A0525B5EA}" srcOrd="2" destOrd="0" presId="urn:microsoft.com/office/officeart/2005/8/layout/pList1"/>
    <dgm:cxn modelId="{121F80C0-1B08-4019-BA57-AA1F0D44C66A}" type="presParOf" srcId="{A3B71331-B4FF-453D-9DE5-C82A0525B5EA}" destId="{17BB11F0-F078-4182-8775-D4040B54C7D4}" srcOrd="0" destOrd="0" presId="urn:microsoft.com/office/officeart/2005/8/layout/pList1"/>
    <dgm:cxn modelId="{5970EBED-CDD0-42DA-A4FF-5BB7BB17FA08}" type="presParOf" srcId="{A3B71331-B4FF-453D-9DE5-C82A0525B5EA}" destId="{B6EAB58C-F032-4472-A3B9-EC840A22F4BE}" srcOrd="1" destOrd="0" presId="urn:microsoft.com/office/officeart/2005/8/layout/pList1"/>
    <dgm:cxn modelId="{571E6ED3-9143-4444-95CD-C9F288EBAFF8}" type="presParOf" srcId="{69928EA3-7C10-41BF-AE2A-C98C3E8F5EEE}" destId="{BF1E9D35-7F2E-4D3E-8976-1DA1306A85CF}" srcOrd="3" destOrd="0" presId="urn:microsoft.com/office/officeart/2005/8/layout/pList1"/>
    <dgm:cxn modelId="{E8B8CC33-FD74-46E2-927F-FA6FD6AD054D}" type="presParOf" srcId="{69928EA3-7C10-41BF-AE2A-C98C3E8F5EEE}" destId="{D8068E89-F3FB-47A3-B38E-57E20D7EF615}" srcOrd="4" destOrd="0" presId="urn:microsoft.com/office/officeart/2005/8/layout/pList1"/>
    <dgm:cxn modelId="{C9CFF353-FDE5-4193-A85C-218B0B98057F}" type="presParOf" srcId="{D8068E89-F3FB-47A3-B38E-57E20D7EF615}" destId="{EFD63C47-90EA-487A-BC4E-19AE8AA9CBBF}" srcOrd="0" destOrd="0" presId="urn:microsoft.com/office/officeart/2005/8/layout/pList1"/>
    <dgm:cxn modelId="{855E3D8A-D1BD-481C-8105-735FBFCE77B4}" type="presParOf" srcId="{D8068E89-F3FB-47A3-B38E-57E20D7EF615}" destId="{791AC479-0A40-44E9-ADCA-10AF8681F0C0}" srcOrd="1" destOrd="0" presId="urn:microsoft.com/office/officeart/2005/8/layout/pList1"/>
    <dgm:cxn modelId="{2DF377E4-3A53-4DD9-BC1D-D1C17C441785}" type="presParOf" srcId="{69928EA3-7C10-41BF-AE2A-C98C3E8F5EEE}" destId="{222BD3A8-582E-4639-9BC2-5F9D3CAEA5B3}" srcOrd="5" destOrd="0" presId="urn:microsoft.com/office/officeart/2005/8/layout/pList1"/>
    <dgm:cxn modelId="{76CD97E9-D2B8-4686-B9A0-21409D9D06FA}" type="presParOf" srcId="{69928EA3-7C10-41BF-AE2A-C98C3E8F5EEE}" destId="{445CB6FC-982A-48DF-AD49-E15854AF1DAC}" srcOrd="6" destOrd="0" presId="urn:microsoft.com/office/officeart/2005/8/layout/pList1"/>
    <dgm:cxn modelId="{7A5D61BE-9393-4F3B-8879-0D75CEBD1889}" type="presParOf" srcId="{445CB6FC-982A-48DF-AD49-E15854AF1DAC}" destId="{B56655EE-4C01-4B62-935B-060038A1270D}" srcOrd="0" destOrd="0" presId="urn:microsoft.com/office/officeart/2005/8/layout/pList1"/>
    <dgm:cxn modelId="{6DE644EC-D9CA-4688-8816-707DBFCFD22B}" type="presParOf" srcId="{445CB6FC-982A-48DF-AD49-E15854AF1DAC}" destId="{1918A8CD-3249-47EC-84B4-B9D1DE95896B}" srcOrd="1" destOrd="0" presId="urn:microsoft.com/office/officeart/2005/8/layout/pList1"/>
    <dgm:cxn modelId="{0921C7EB-B27F-406D-864D-21167F1B2EBA}" type="presParOf" srcId="{69928EA3-7C10-41BF-AE2A-C98C3E8F5EEE}" destId="{706A0D39-9D64-4AF7-BE1B-32868B4B0578}" srcOrd="7" destOrd="0" presId="urn:microsoft.com/office/officeart/2005/8/layout/pList1"/>
    <dgm:cxn modelId="{9C84A50C-0E2F-42AD-BF78-DEE0DC6CBE27}" type="presParOf" srcId="{69928EA3-7C10-41BF-AE2A-C98C3E8F5EEE}" destId="{87430EEA-9098-4D0B-BC58-74AE9B9B189C}" srcOrd="8" destOrd="0" presId="urn:microsoft.com/office/officeart/2005/8/layout/pList1"/>
    <dgm:cxn modelId="{19A7C31F-003D-4053-A365-8393140E7405}" type="presParOf" srcId="{87430EEA-9098-4D0B-BC58-74AE9B9B189C}" destId="{04C2C968-C2D3-4CFB-8F4E-C2F9C7FC9E06}" srcOrd="0" destOrd="0" presId="urn:microsoft.com/office/officeart/2005/8/layout/pList1"/>
    <dgm:cxn modelId="{ED447506-B700-4132-91F1-2CF7B4869CED}" type="presParOf" srcId="{87430EEA-9098-4D0B-BC58-74AE9B9B189C}" destId="{65FF495D-E929-4EEE-A5F9-6233BF8F197A}" srcOrd="1" destOrd="0" presId="urn:microsoft.com/office/officeart/2005/8/layout/pList1"/>
    <dgm:cxn modelId="{77BC7F52-794A-44D1-BEB6-077096A96ADD}" type="presParOf" srcId="{69928EA3-7C10-41BF-AE2A-C98C3E8F5EEE}" destId="{10149F3F-9779-4183-B407-C4D764F90446}" srcOrd="9" destOrd="0" presId="urn:microsoft.com/office/officeart/2005/8/layout/pList1"/>
    <dgm:cxn modelId="{67F79EB5-60FF-404F-9486-0CC45C2F99B1}" type="presParOf" srcId="{69928EA3-7C10-41BF-AE2A-C98C3E8F5EEE}" destId="{DAEF80B1-FB6C-4D35-81DE-D782E34E2F76}" srcOrd="10" destOrd="0" presId="urn:microsoft.com/office/officeart/2005/8/layout/pList1"/>
    <dgm:cxn modelId="{EBF14495-E731-42C7-ACAB-B810D3C4CA46}" type="presParOf" srcId="{DAEF80B1-FB6C-4D35-81DE-D782E34E2F76}" destId="{C40B79C2-9226-4733-9498-E4F3A3893DC0}" srcOrd="0" destOrd="0" presId="urn:microsoft.com/office/officeart/2005/8/layout/pList1"/>
    <dgm:cxn modelId="{40CBE5E2-47F6-401B-BEAC-ABAF962B438E}" type="presParOf" srcId="{DAEF80B1-FB6C-4D35-81DE-D782E34E2F76}" destId="{FDCCF852-273F-475E-8E15-AEC9C9BE1A0B}" srcOrd="1" destOrd="0" presId="urn:microsoft.com/office/officeart/2005/8/layout/pList1"/>
    <dgm:cxn modelId="{B3DC6280-11F4-4D5B-9081-FC228D48231B}" type="presParOf" srcId="{69928EA3-7C10-41BF-AE2A-C98C3E8F5EEE}" destId="{46256309-F436-42B7-A448-40E4EAB84C1B}" srcOrd="11" destOrd="0" presId="urn:microsoft.com/office/officeart/2005/8/layout/pList1"/>
    <dgm:cxn modelId="{71602114-18B2-4615-B3CD-2968203CBF43}" type="presParOf" srcId="{69928EA3-7C10-41BF-AE2A-C98C3E8F5EEE}" destId="{389E49C2-FD83-48DF-9436-32860D53F6F1}" srcOrd="12" destOrd="0" presId="urn:microsoft.com/office/officeart/2005/8/layout/pList1"/>
    <dgm:cxn modelId="{9E8FA6DA-E142-4C7C-AB3A-E580B3B96D44}" type="presParOf" srcId="{389E49C2-FD83-48DF-9436-32860D53F6F1}" destId="{31F1046C-6E71-4A38-BE13-83006D96DF60}" srcOrd="0" destOrd="0" presId="urn:microsoft.com/office/officeart/2005/8/layout/pList1"/>
    <dgm:cxn modelId="{54794F61-898A-427B-BAEC-1995F304E45C}" type="presParOf" srcId="{389E49C2-FD83-48DF-9436-32860D53F6F1}" destId="{A5EE3EEE-204C-4293-847E-B02CAC4CF3F0}" srcOrd="1" destOrd="0" presId="urn:microsoft.com/office/officeart/2005/8/layout/pList1"/>
    <dgm:cxn modelId="{507D0D49-BFB2-4722-AB7D-E5D8772AADDF}" type="presParOf" srcId="{69928EA3-7C10-41BF-AE2A-C98C3E8F5EEE}" destId="{A3FCA0C1-FF63-4890-8E2F-70BB20597F13}" srcOrd="13" destOrd="0" presId="urn:microsoft.com/office/officeart/2005/8/layout/pList1"/>
    <dgm:cxn modelId="{800E939C-4A2C-43B7-ADE9-71D45AB3DC73}" type="presParOf" srcId="{69928EA3-7C10-41BF-AE2A-C98C3E8F5EEE}" destId="{1AF7CEA9-1A3F-4101-9C09-1C87BA85F643}" srcOrd="14" destOrd="0" presId="urn:microsoft.com/office/officeart/2005/8/layout/pList1"/>
    <dgm:cxn modelId="{40362A26-8729-4CE3-B2D1-F43F33BE0531}" type="presParOf" srcId="{1AF7CEA9-1A3F-4101-9C09-1C87BA85F643}" destId="{6018F7FA-CE05-43BB-BE76-F2FAB68DF609}" srcOrd="0" destOrd="0" presId="urn:microsoft.com/office/officeart/2005/8/layout/pList1"/>
    <dgm:cxn modelId="{2DE298CC-FB9F-4F9E-80DE-E789E309DD00}" type="presParOf" srcId="{1AF7CEA9-1A3F-4101-9C09-1C87BA85F643}" destId="{53C18FB0-84E6-4FB7-B97D-CD3149A6E616}" srcOrd="1" destOrd="0" presId="urn:microsoft.com/office/officeart/2005/8/layout/pList1"/>
    <dgm:cxn modelId="{2DEA5ACC-8DC5-44F5-AA82-2750CA730052}" type="presParOf" srcId="{69928EA3-7C10-41BF-AE2A-C98C3E8F5EEE}" destId="{4CF266C7-DF84-4CC1-AB22-9BD539CE41B0}" srcOrd="15" destOrd="0" presId="urn:microsoft.com/office/officeart/2005/8/layout/pList1"/>
    <dgm:cxn modelId="{7EE04803-A656-4D32-AE32-DE9C2EABC300}" type="presParOf" srcId="{69928EA3-7C10-41BF-AE2A-C98C3E8F5EEE}" destId="{A52ED26C-4839-41B7-8EE8-D28CFCBFD8C3}" srcOrd="16" destOrd="0" presId="urn:microsoft.com/office/officeart/2005/8/layout/pList1"/>
    <dgm:cxn modelId="{C2DEDB68-EBAA-48B2-860A-9CB59E357F1D}" type="presParOf" srcId="{A52ED26C-4839-41B7-8EE8-D28CFCBFD8C3}" destId="{CC9BBA8D-5596-421F-B14C-957F559D816A}" srcOrd="0" destOrd="0" presId="urn:microsoft.com/office/officeart/2005/8/layout/pList1"/>
    <dgm:cxn modelId="{A6039FF5-B464-4E43-9373-4FD32CACC361}" type="presParOf" srcId="{A52ED26C-4839-41B7-8EE8-D28CFCBFD8C3}" destId="{75AC3935-8465-486D-8530-ABC636AC743B}" srcOrd="1" destOrd="0" presId="urn:microsoft.com/office/officeart/2005/8/layout/pList1"/>
    <dgm:cxn modelId="{4FD2C17E-293D-48A5-B09F-8AC19BA5DBDA}" type="presParOf" srcId="{69928EA3-7C10-41BF-AE2A-C98C3E8F5EEE}" destId="{4ABEC82E-48BF-43B5-B6C7-EB85291C9B78}" srcOrd="17" destOrd="0" presId="urn:microsoft.com/office/officeart/2005/8/layout/pList1"/>
    <dgm:cxn modelId="{0952336E-7A5C-41FC-AA30-F0B8A2CD1F88}" type="presParOf" srcId="{69928EA3-7C10-41BF-AE2A-C98C3E8F5EEE}" destId="{8D822715-0088-45A2-A9A9-C256B7421111}" srcOrd="18" destOrd="0" presId="urn:microsoft.com/office/officeart/2005/8/layout/pList1"/>
    <dgm:cxn modelId="{8B6872A9-39C3-44BE-9B60-61466B19B449}" type="presParOf" srcId="{8D822715-0088-45A2-A9A9-C256B7421111}" destId="{C90A31FA-2FC6-4272-AF10-FE771D52FC22}" srcOrd="0" destOrd="0" presId="urn:microsoft.com/office/officeart/2005/8/layout/pList1"/>
    <dgm:cxn modelId="{286901E5-4005-4FF2-AD1F-5872A93CE3D5}" type="presParOf" srcId="{8D822715-0088-45A2-A9A9-C256B7421111}" destId="{F49A19BF-78E0-47FF-B5E9-BA0E825AE0CA}" srcOrd="1" destOrd="0" presId="urn:microsoft.com/office/officeart/2005/8/layout/pList1"/>
    <dgm:cxn modelId="{C51DD838-2963-4D5B-AF97-D37B0E69B949}" type="presParOf" srcId="{69928EA3-7C10-41BF-AE2A-C98C3E8F5EEE}" destId="{333E5E0B-AE3B-4F41-83D6-9AD3FE30C472}" srcOrd="19" destOrd="0" presId="urn:microsoft.com/office/officeart/2005/8/layout/pList1"/>
    <dgm:cxn modelId="{5A03D8C6-63EB-4F03-868B-D0A6615C47C7}" type="presParOf" srcId="{69928EA3-7C10-41BF-AE2A-C98C3E8F5EEE}" destId="{801941A0-A2FD-46EC-977F-8471A3F09859}" srcOrd="20" destOrd="0" presId="urn:microsoft.com/office/officeart/2005/8/layout/pList1"/>
    <dgm:cxn modelId="{6F07E650-C0CB-47B9-B301-7E6567736CF4}" type="presParOf" srcId="{801941A0-A2FD-46EC-977F-8471A3F09859}" destId="{92B98BD1-88EF-40D1-9A76-48A09D17F633}" srcOrd="0" destOrd="0" presId="urn:microsoft.com/office/officeart/2005/8/layout/pList1"/>
    <dgm:cxn modelId="{2FDF8F49-C65B-40A4-9603-0FAE56D6B252}" type="presParOf" srcId="{801941A0-A2FD-46EC-977F-8471A3F09859}" destId="{276F0617-0064-4B04-A9FC-1DDF69A341CA}" srcOrd="1" destOrd="0" presId="urn:microsoft.com/office/officeart/2005/8/layout/pList1"/>
    <dgm:cxn modelId="{63D05FA9-CC8B-415C-9415-5F4789836A7E}" type="presParOf" srcId="{69928EA3-7C10-41BF-AE2A-C98C3E8F5EEE}" destId="{7FD8C0B5-5341-4AB3-B8E2-1DFD19C6B526}" srcOrd="21" destOrd="0" presId="urn:microsoft.com/office/officeart/2005/8/layout/pList1"/>
    <dgm:cxn modelId="{2A80C675-43D6-47D8-91FC-C68D1B5588B6}" type="presParOf" srcId="{69928EA3-7C10-41BF-AE2A-C98C3E8F5EEE}" destId="{E075C74F-E731-4AE9-849A-658F15CBE746}" srcOrd="22" destOrd="0" presId="urn:microsoft.com/office/officeart/2005/8/layout/pList1"/>
    <dgm:cxn modelId="{2EB035BE-6E90-4467-ACAD-2299ECF97FD9}" type="presParOf" srcId="{E075C74F-E731-4AE9-849A-658F15CBE746}" destId="{5A4B8616-2BD0-44F4-9C92-7974CEC3C82C}" srcOrd="0" destOrd="0" presId="urn:microsoft.com/office/officeart/2005/8/layout/pList1"/>
    <dgm:cxn modelId="{0C4F99A4-8674-489E-880D-860083F1CF90}" type="presParOf" srcId="{E075C74F-E731-4AE9-849A-658F15CBE746}" destId="{C964DF64-8AC2-4E99-91FB-CE4F4DFF82D6}" srcOrd="1" destOrd="0" presId="urn:microsoft.com/office/officeart/2005/8/layout/pList1"/>
    <dgm:cxn modelId="{FA402BDF-1F8F-4058-807D-470CEACA539D}" type="presParOf" srcId="{69928EA3-7C10-41BF-AE2A-C98C3E8F5EEE}" destId="{6B1B9010-C9E2-4782-B66C-E12C62893529}" srcOrd="23" destOrd="0" presId="urn:microsoft.com/office/officeart/2005/8/layout/pList1"/>
    <dgm:cxn modelId="{58EEE62E-4784-4D87-B31B-81F2B6CF2334}" type="presParOf" srcId="{69928EA3-7C10-41BF-AE2A-C98C3E8F5EEE}" destId="{222875A8-8440-41F9-964C-245BEF5B2CB3}" srcOrd="24" destOrd="0" presId="urn:microsoft.com/office/officeart/2005/8/layout/pList1"/>
    <dgm:cxn modelId="{14902DEE-0C11-4FE5-8354-950B25F8F58B}" type="presParOf" srcId="{222875A8-8440-41F9-964C-245BEF5B2CB3}" destId="{9C6F6662-51E4-429A-9CF1-1A9ACDF3FBC3}" srcOrd="0" destOrd="0" presId="urn:microsoft.com/office/officeart/2005/8/layout/pList1"/>
    <dgm:cxn modelId="{3DD22854-BC8D-4685-AE2A-7665B6F5F10E}" type="presParOf" srcId="{222875A8-8440-41F9-964C-245BEF5B2CB3}" destId="{94AB4233-1341-4536-ACB1-5C64E854AC32}" srcOrd="1" destOrd="0" presId="urn:microsoft.com/office/officeart/2005/8/layout/pList1"/>
    <dgm:cxn modelId="{F91E6BB9-73C2-4046-B3B6-D738DADFC005}" type="presParOf" srcId="{69928EA3-7C10-41BF-AE2A-C98C3E8F5EEE}" destId="{B183ABEB-990F-4EE6-B37D-184E1FA51D07}" srcOrd="25" destOrd="0" presId="urn:microsoft.com/office/officeart/2005/8/layout/pList1"/>
    <dgm:cxn modelId="{690E548F-27A5-47E7-B366-35DC80E36166}" type="presParOf" srcId="{69928EA3-7C10-41BF-AE2A-C98C3E8F5EEE}" destId="{73966778-A7D1-4E36-A1CE-A6297A0DAC7E}" srcOrd="26" destOrd="0" presId="urn:microsoft.com/office/officeart/2005/8/layout/pList1"/>
    <dgm:cxn modelId="{80665A50-D549-4B1F-828D-6BB8AD2FE6A6}" type="presParOf" srcId="{73966778-A7D1-4E36-A1CE-A6297A0DAC7E}" destId="{96ED2D3B-4D57-4BC5-A4A4-867220E8F507}" srcOrd="0" destOrd="0" presId="urn:microsoft.com/office/officeart/2005/8/layout/pList1"/>
    <dgm:cxn modelId="{F804A7C7-3D87-40A8-851E-AA0AACFF6297}" type="presParOf" srcId="{73966778-A7D1-4E36-A1CE-A6297A0DAC7E}" destId="{FE04FF64-2D6F-417E-87E1-EA70E4FCE42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120613-594A-423F-BC68-7DBE65EFCC6C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9BDE662-6A36-4CAB-80E5-AB74AB10509C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 Experiential based Learning approach</a:t>
          </a:r>
        </a:p>
      </dgm:t>
    </dgm:pt>
    <dgm:pt modelId="{F78709D6-C3BA-4E53-B8DE-A85EC8E6E125}" type="parTrans" cxnId="{EFD472E2-754D-4A4E-9210-02723EED593E}">
      <dgm:prSet/>
      <dgm:spPr/>
      <dgm:t>
        <a:bodyPr/>
        <a:lstStyle/>
        <a:p>
          <a:endParaRPr lang="en-IN"/>
        </a:p>
      </dgm:t>
    </dgm:pt>
    <dgm:pt modelId="{A64A6827-8069-43B4-BD64-AB8F2ED227FE}" type="sibTrans" cxnId="{EFD472E2-754D-4A4E-9210-02723EED593E}">
      <dgm:prSet/>
      <dgm:spPr/>
      <dgm:t>
        <a:bodyPr/>
        <a:lstStyle/>
        <a:p>
          <a:endParaRPr lang="en-IN"/>
        </a:p>
      </dgm:t>
    </dgm:pt>
    <dgm:pt modelId="{018E50BE-B414-41D0-A521-08B9713A79EA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000" dirty="0">
              <a:latin typeface="Cambria" panose="02040503050406030204" pitchFamily="18" charset="0"/>
              <a:ea typeface="Cambria" panose="02040503050406030204" pitchFamily="18" charset="0"/>
            </a:rPr>
            <a:t>Experiential learning approach-Introduction to Electrical Engineering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3C3FE36-42DC-48D1-B04F-954CF303FC10}" type="parTrans" cxnId="{0D5E3C9D-F0AD-4A86-B570-2B171F0CE4F4}">
      <dgm:prSet/>
      <dgm:spPr/>
      <dgm:t>
        <a:bodyPr/>
        <a:lstStyle/>
        <a:p>
          <a:endParaRPr lang="en-IN"/>
        </a:p>
      </dgm:t>
    </dgm:pt>
    <dgm:pt modelId="{D1B22990-29CF-463C-9A74-DD252A3C90B4}" type="sibTrans" cxnId="{0D5E3C9D-F0AD-4A86-B570-2B171F0CE4F4}">
      <dgm:prSet/>
      <dgm:spPr/>
      <dgm:t>
        <a:bodyPr/>
        <a:lstStyle/>
        <a:p>
          <a:endParaRPr lang="en-IN"/>
        </a:p>
      </dgm:t>
    </dgm:pt>
    <dgm:pt modelId="{554559BA-2CAB-4AB3-8D81-2369BA81C375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000" dirty="0">
              <a:latin typeface="Cambria" panose="02040503050406030204" pitchFamily="18" charset="0"/>
              <a:ea typeface="Cambria" panose="02040503050406030204" pitchFamily="18" charset="0"/>
            </a:rPr>
            <a:t>Experiential Learning Approach--Relay &amp; High Voltage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B0E1092-F34D-4C86-9899-B1A9B90A64A0}" type="sibTrans" cxnId="{B6CAF4AB-709D-4329-85C9-B2CBABFCB93D}">
      <dgm:prSet/>
      <dgm:spPr/>
      <dgm:t>
        <a:bodyPr/>
        <a:lstStyle/>
        <a:p>
          <a:endParaRPr lang="en-IN"/>
        </a:p>
      </dgm:t>
    </dgm:pt>
    <dgm:pt modelId="{F4EB5B97-0D6F-4A3E-A30A-C51AF4E9FD4B}" type="parTrans" cxnId="{B6CAF4AB-709D-4329-85C9-B2CBABFCB93D}">
      <dgm:prSet/>
      <dgm:spPr/>
      <dgm:t>
        <a:bodyPr/>
        <a:lstStyle/>
        <a:p>
          <a:endParaRPr lang="en-IN"/>
        </a:p>
      </dgm:t>
    </dgm:pt>
    <dgm:pt modelId="{EF23AD81-3BBD-4320-99FF-C8B2ED209803}">
      <dgm:prSet phldrT="[Text]" custT="1"/>
      <dgm:spPr/>
      <dgm:t>
        <a:bodyPr/>
        <a:lstStyle/>
        <a:p>
          <a:r>
            <a:rPr lang="en-US" sz="1000" dirty="0">
              <a:latin typeface="Cambria" panose="02040503050406030204" pitchFamily="18" charset="0"/>
              <a:ea typeface="Cambria" panose="02040503050406030204" pitchFamily="18" charset="0"/>
            </a:rPr>
            <a:t>Flipped Classes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77DF90A-7C74-4A8C-824C-0B8D08178EB8}" type="parTrans" cxnId="{5887EE4F-01CE-400A-8A9B-180C9040C1F8}">
      <dgm:prSet/>
      <dgm:spPr/>
      <dgm:t>
        <a:bodyPr/>
        <a:lstStyle/>
        <a:p>
          <a:endParaRPr lang="en-IN"/>
        </a:p>
      </dgm:t>
    </dgm:pt>
    <dgm:pt modelId="{B37B016B-97DD-4BCB-B2BE-384916AD9888}" type="sibTrans" cxnId="{5887EE4F-01CE-400A-8A9B-180C9040C1F8}">
      <dgm:prSet/>
      <dgm:spPr/>
      <dgm:t>
        <a:bodyPr/>
        <a:lstStyle/>
        <a:p>
          <a:endParaRPr lang="en-IN"/>
        </a:p>
      </dgm:t>
    </dgm:pt>
    <dgm:pt modelId="{F9609EC2-9247-4FA0-88B9-0F561A484130}">
      <dgm:prSet phldrT="[Text]" custT="1"/>
      <dgm:spPr/>
      <dgm:t>
        <a:bodyPr/>
        <a:lstStyle/>
        <a:p>
          <a:r>
            <a:rPr lang="en-US" sz="1000" dirty="0">
              <a:latin typeface="Cambria" panose="02040503050406030204" pitchFamily="18" charset="0"/>
              <a:ea typeface="Cambria" panose="02040503050406030204" pitchFamily="18" charset="0"/>
            </a:rPr>
            <a:t>Team based/cooperative learning-Introduction to Electrical Engineering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EB200C7-AC79-42B6-A032-9AFA6783CEBB}" type="parTrans" cxnId="{4AA1101A-7F06-4278-9B0D-4096E4348F34}">
      <dgm:prSet/>
      <dgm:spPr/>
      <dgm:t>
        <a:bodyPr/>
        <a:lstStyle/>
        <a:p>
          <a:endParaRPr lang="en-IN"/>
        </a:p>
      </dgm:t>
    </dgm:pt>
    <dgm:pt modelId="{5D0E3036-AFD5-40FD-96BE-0B880BEA9DD3}" type="sibTrans" cxnId="{4AA1101A-7F06-4278-9B0D-4096E4348F34}">
      <dgm:prSet/>
      <dgm:spPr/>
      <dgm:t>
        <a:bodyPr/>
        <a:lstStyle/>
        <a:p>
          <a:endParaRPr lang="en-IN"/>
        </a:p>
      </dgm:t>
    </dgm:pt>
    <dgm:pt modelId="{F8DAA86C-6436-416E-8D71-55C2EF1D416F}">
      <dgm:prSet phldrT="[Text]" custT="1"/>
      <dgm:spPr/>
      <dgm:t>
        <a:bodyPr/>
        <a:lstStyle/>
        <a:p>
          <a:r>
            <a:rPr lang="en-US" sz="1000" dirty="0">
              <a:latin typeface="Cambria" panose="02040503050406030204" pitchFamily="18" charset="0"/>
              <a:ea typeface="Cambria" panose="02040503050406030204" pitchFamily="18" charset="0"/>
            </a:rPr>
            <a:t>Project Based Learning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3CD4404-6270-4165-8F91-DE6E21F088AA}" type="parTrans" cxnId="{AF032A41-A81D-4C32-AE86-2B8870BC8C9B}">
      <dgm:prSet/>
      <dgm:spPr/>
      <dgm:t>
        <a:bodyPr/>
        <a:lstStyle/>
        <a:p>
          <a:endParaRPr lang="en-IN"/>
        </a:p>
      </dgm:t>
    </dgm:pt>
    <dgm:pt modelId="{85A70DB9-E204-4553-95EA-3CB97529E0C4}" type="sibTrans" cxnId="{AF032A41-A81D-4C32-AE86-2B8870BC8C9B}">
      <dgm:prSet/>
      <dgm:spPr/>
      <dgm:t>
        <a:bodyPr/>
        <a:lstStyle/>
        <a:p>
          <a:endParaRPr lang="en-IN"/>
        </a:p>
      </dgm:t>
    </dgm:pt>
    <dgm:pt modelId="{43C0D38D-E671-45D1-9CD0-8B0EBC72FAB1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Simulation Approach-Electric Circuit Theory</a:t>
          </a:r>
        </a:p>
      </dgm:t>
    </dgm:pt>
    <dgm:pt modelId="{675F8A7F-E082-4E51-B098-52FCEDBB0131}" type="parTrans" cxnId="{9245EF12-065A-43EA-8A99-09EAA7AD90AE}">
      <dgm:prSet/>
      <dgm:spPr/>
      <dgm:t>
        <a:bodyPr/>
        <a:lstStyle/>
        <a:p>
          <a:endParaRPr lang="en-IN"/>
        </a:p>
      </dgm:t>
    </dgm:pt>
    <dgm:pt modelId="{B057D442-2AC9-4E13-BF04-54D54B63C50E}" type="sibTrans" cxnId="{9245EF12-065A-43EA-8A99-09EAA7AD90AE}">
      <dgm:prSet/>
      <dgm:spPr/>
      <dgm:t>
        <a:bodyPr/>
        <a:lstStyle/>
        <a:p>
          <a:endParaRPr lang="en-IN"/>
        </a:p>
      </dgm:t>
    </dgm:pt>
    <dgm:pt modelId="{8D85BFBF-A608-4BA5-8CC5-E710014EBF80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Experiential learning</a:t>
          </a:r>
        </a:p>
      </dgm:t>
    </dgm:pt>
    <dgm:pt modelId="{1BF5B39D-17BF-4365-9CA8-EB399C029D0C}" type="parTrans" cxnId="{FD9A1CDB-2887-4087-929E-EE7312D406AC}">
      <dgm:prSet/>
      <dgm:spPr/>
      <dgm:t>
        <a:bodyPr/>
        <a:lstStyle/>
        <a:p>
          <a:endParaRPr lang="en-IN"/>
        </a:p>
      </dgm:t>
    </dgm:pt>
    <dgm:pt modelId="{CD7BCBA8-F8E7-4C27-B446-3BD5800CAA05}" type="sibTrans" cxnId="{FD9A1CDB-2887-4087-929E-EE7312D406AC}">
      <dgm:prSet/>
      <dgm:spPr/>
      <dgm:t>
        <a:bodyPr/>
        <a:lstStyle/>
        <a:p>
          <a:endParaRPr lang="en-IN"/>
        </a:p>
      </dgm:t>
    </dgm:pt>
    <dgm:pt modelId="{4779C813-A6D5-4B23-B9F6-3065D0E0E5EC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Problem Solving Approach</a:t>
          </a:r>
        </a:p>
      </dgm:t>
    </dgm:pt>
    <dgm:pt modelId="{ECEF1326-D1E6-425F-BAE3-F49631A6E01B}" type="parTrans" cxnId="{9ED0D7AD-C587-489F-8D7A-6FEA17F46164}">
      <dgm:prSet/>
      <dgm:spPr/>
      <dgm:t>
        <a:bodyPr/>
        <a:lstStyle/>
        <a:p>
          <a:endParaRPr lang="en-IN"/>
        </a:p>
      </dgm:t>
    </dgm:pt>
    <dgm:pt modelId="{4ACAAD70-869A-4C9A-A96F-9CE35D94E0AA}" type="sibTrans" cxnId="{9ED0D7AD-C587-489F-8D7A-6FEA17F46164}">
      <dgm:prSet/>
      <dgm:spPr/>
      <dgm:t>
        <a:bodyPr/>
        <a:lstStyle/>
        <a:p>
          <a:endParaRPr lang="en-IN"/>
        </a:p>
      </dgm:t>
    </dgm:pt>
    <dgm:pt modelId="{8BC291AF-47C4-43AE-9012-61F971B9F598}">
      <dgm:prSet phldrT="[Text]" custT="1"/>
      <dgm:spPr/>
      <dgm:t>
        <a:bodyPr/>
        <a:lstStyle/>
        <a:p>
          <a:r>
            <a:rPr lang="en-US" sz="1000" dirty="0"/>
            <a:t>Mind Mapping Activity 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D2A93D9-CCEB-4266-9FC1-1DB36BB4BD25}" type="parTrans" cxnId="{280DA930-C25D-414D-A581-82A4247F86FF}">
      <dgm:prSet/>
      <dgm:spPr/>
      <dgm:t>
        <a:bodyPr/>
        <a:lstStyle/>
        <a:p>
          <a:endParaRPr lang="en-IN"/>
        </a:p>
      </dgm:t>
    </dgm:pt>
    <dgm:pt modelId="{9100F3E9-2C13-4D5C-94F1-6D9DE8D2D2B3}" type="sibTrans" cxnId="{280DA930-C25D-414D-A581-82A4247F86FF}">
      <dgm:prSet/>
      <dgm:spPr/>
      <dgm:t>
        <a:bodyPr/>
        <a:lstStyle/>
        <a:p>
          <a:endParaRPr lang="en-IN"/>
        </a:p>
      </dgm:t>
    </dgm:pt>
    <dgm:pt modelId="{5F0C1BC5-2A69-4F06-88AD-E1DA7CC7D069}">
      <dgm:prSet phldrT="[Text]" custT="1"/>
      <dgm:spPr/>
      <dgm:t>
        <a:bodyPr/>
        <a:lstStyle/>
        <a:p>
          <a:r>
            <a:rPr lang="en-IN" sz="1000" dirty="0">
              <a:latin typeface="Cambria" panose="02040503050406030204" pitchFamily="18" charset="0"/>
              <a:ea typeface="Cambria" panose="02040503050406030204" pitchFamily="18" charset="0"/>
            </a:rPr>
            <a:t> Team Based Learning Approach-</a:t>
          </a:r>
        </a:p>
      </dgm:t>
    </dgm:pt>
    <dgm:pt modelId="{43222267-769E-430C-8A09-311292B771FF}" type="sibTrans" cxnId="{F1445ED8-3578-4504-B626-7CB6C5E6873A}">
      <dgm:prSet/>
      <dgm:spPr/>
      <dgm:t>
        <a:bodyPr/>
        <a:lstStyle/>
        <a:p>
          <a:endParaRPr lang="en-IN"/>
        </a:p>
      </dgm:t>
    </dgm:pt>
    <dgm:pt modelId="{AF38E9D1-B5D0-49A8-B6F1-78DAB7CAE35C}" type="parTrans" cxnId="{F1445ED8-3578-4504-B626-7CB6C5E6873A}">
      <dgm:prSet/>
      <dgm:spPr/>
      <dgm:t>
        <a:bodyPr/>
        <a:lstStyle/>
        <a:p>
          <a:endParaRPr lang="en-IN"/>
        </a:p>
      </dgm:t>
    </dgm:pt>
    <dgm:pt modelId="{ED75A9A7-6740-4F11-8C6A-EBEDC134FEC4}">
      <dgm:prSet phldrT="[Text]" custT="1"/>
      <dgm:spPr/>
      <dgm:t>
        <a:bodyPr/>
        <a:lstStyle/>
        <a:p>
          <a:r>
            <a:rPr lang="en-IN" sz="1000" dirty="0"/>
            <a:t>Experiential learning approach</a:t>
          </a:r>
          <a:endParaRPr lang="en-IN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987D12C-0F93-435F-8EE4-5A2E99AC7166}" type="sibTrans" cxnId="{173BF149-6D6F-4D27-A0D6-7B005344BA20}">
      <dgm:prSet/>
      <dgm:spPr/>
      <dgm:t>
        <a:bodyPr/>
        <a:lstStyle/>
        <a:p>
          <a:endParaRPr lang="en-IN"/>
        </a:p>
      </dgm:t>
    </dgm:pt>
    <dgm:pt modelId="{4371ADF8-8898-465A-91A6-997E38B9F230}" type="parTrans" cxnId="{173BF149-6D6F-4D27-A0D6-7B005344BA20}">
      <dgm:prSet/>
      <dgm:spPr/>
      <dgm:t>
        <a:bodyPr/>
        <a:lstStyle/>
        <a:p>
          <a:endParaRPr lang="en-IN"/>
        </a:p>
      </dgm:t>
    </dgm:pt>
    <dgm:pt modelId="{69928EA3-7C10-41BF-AE2A-C98C3E8F5EEE}" type="pres">
      <dgm:prSet presAssocID="{45120613-594A-423F-BC68-7DBE65EFCC6C}" presName="Name0" presStyleCnt="0">
        <dgm:presLayoutVars>
          <dgm:dir/>
          <dgm:resizeHandles val="exact"/>
        </dgm:presLayoutVars>
      </dgm:prSet>
      <dgm:spPr/>
    </dgm:pt>
    <dgm:pt modelId="{9B31F3FA-29BB-499F-99F9-0EEF436BBA91}" type="pres">
      <dgm:prSet presAssocID="{5F0C1BC5-2A69-4F06-88AD-E1DA7CC7D069}" presName="compNode" presStyleCnt="0"/>
      <dgm:spPr/>
    </dgm:pt>
    <dgm:pt modelId="{E914D580-7B4A-4255-A30C-DDF13089530C}" type="pres">
      <dgm:prSet presAssocID="{5F0C1BC5-2A69-4F06-88AD-E1DA7CC7D069}" presName="pictRect" presStyleLbl="node1" presStyleIdx="0" presStyleCnt="12"/>
      <dgm:spPr>
        <a:blipFill rotWithShape="1">
          <a:blip xmlns:r="http://schemas.openxmlformats.org/officeDocument/2006/relationships" r:embed="rId1"/>
          <a:srcRect/>
          <a:stretch>
            <a:fillRect l="-21000" r="-21000"/>
          </a:stretch>
        </a:blipFill>
      </dgm:spPr>
    </dgm:pt>
    <dgm:pt modelId="{469F4785-4BFE-44AB-ADEF-79DD1B77BF26}" type="pres">
      <dgm:prSet presAssocID="{5F0C1BC5-2A69-4F06-88AD-E1DA7CC7D069}" presName="textRect" presStyleLbl="revTx" presStyleIdx="0" presStyleCnt="12" custScaleY="11560" custLinFactNeighborX="-2540" custLinFactNeighborY="-29926">
        <dgm:presLayoutVars>
          <dgm:bulletEnabled val="1"/>
        </dgm:presLayoutVars>
      </dgm:prSet>
      <dgm:spPr/>
    </dgm:pt>
    <dgm:pt modelId="{8149932A-55BE-464A-8D53-FA6258D09AEC}" type="pres">
      <dgm:prSet presAssocID="{43222267-769E-430C-8A09-311292B771FF}" presName="sibTrans" presStyleLbl="sibTrans2D1" presStyleIdx="0" presStyleCnt="0"/>
      <dgm:spPr/>
    </dgm:pt>
    <dgm:pt modelId="{A3B71331-B4FF-453D-9DE5-C82A0525B5EA}" type="pres">
      <dgm:prSet presAssocID="{554559BA-2CAB-4AB3-8D81-2369BA81C375}" presName="compNode" presStyleCnt="0"/>
      <dgm:spPr/>
    </dgm:pt>
    <dgm:pt modelId="{17BB11F0-F078-4182-8775-D4040B54C7D4}" type="pres">
      <dgm:prSet presAssocID="{554559BA-2CAB-4AB3-8D81-2369BA81C375}" presName="pictRect" presStyleLbl="node1" presStyleIdx="1" presStyleCnt="12" custLinFactNeighborX="5788" custLinFactNeighborY="847"/>
      <dgm:spPr>
        <a:blipFill rotWithShape="1">
          <a:blip xmlns:r="http://schemas.openxmlformats.org/officeDocument/2006/relationships" r:embed="rId2"/>
          <a:srcRect/>
          <a:stretch>
            <a:fillRect l="-22000" r="-22000"/>
          </a:stretch>
        </a:blipFill>
      </dgm:spPr>
    </dgm:pt>
    <dgm:pt modelId="{B6EAB58C-F032-4472-A3B9-EC840A22F4BE}" type="pres">
      <dgm:prSet presAssocID="{554559BA-2CAB-4AB3-8D81-2369BA81C375}" presName="textRect" presStyleLbl="revTx" presStyleIdx="1" presStyleCnt="12" custScaleY="11560" custLinFactNeighborX="-3470" custLinFactNeighborY="-29926">
        <dgm:presLayoutVars>
          <dgm:bulletEnabled val="1"/>
        </dgm:presLayoutVars>
      </dgm:prSet>
      <dgm:spPr/>
    </dgm:pt>
    <dgm:pt modelId="{BF1E9D35-7F2E-4D3E-8976-1DA1306A85CF}" type="pres">
      <dgm:prSet presAssocID="{2B0E1092-F34D-4C86-9899-B1A9B90A64A0}" presName="sibTrans" presStyleLbl="sibTrans2D1" presStyleIdx="0" presStyleCnt="0"/>
      <dgm:spPr/>
    </dgm:pt>
    <dgm:pt modelId="{72EDB04B-2B08-4337-8B97-066978E96D85}" type="pres">
      <dgm:prSet presAssocID="{49BDE662-6A36-4CAB-80E5-AB74AB10509C}" presName="compNode" presStyleCnt="0"/>
      <dgm:spPr/>
    </dgm:pt>
    <dgm:pt modelId="{648D8A7E-BF6A-422F-B01D-AC895AEA60AC}" type="pres">
      <dgm:prSet presAssocID="{49BDE662-6A36-4CAB-80E5-AB74AB10509C}" presName="pictRect" presStyleLbl="node1" presStyleIdx="2" presStyleCnt="12"/>
      <dgm:spPr>
        <a:blipFill rotWithShape="1">
          <a:blip xmlns:r="http://schemas.openxmlformats.org/officeDocument/2006/relationships" r:embed="rId3"/>
          <a:srcRect/>
          <a:stretch>
            <a:fillRect l="-27000" r="-27000"/>
          </a:stretch>
        </a:blipFill>
      </dgm:spPr>
    </dgm:pt>
    <dgm:pt modelId="{1A202994-0C1D-414E-AC50-D44EE2B12FD6}" type="pres">
      <dgm:prSet presAssocID="{49BDE662-6A36-4CAB-80E5-AB74AB10509C}" presName="textRect" presStyleLbl="revTx" presStyleIdx="2" presStyleCnt="12" custScaleY="11560" custLinFactNeighborX="-694" custLinFactNeighborY="-26185">
        <dgm:presLayoutVars>
          <dgm:bulletEnabled val="1"/>
        </dgm:presLayoutVars>
      </dgm:prSet>
      <dgm:spPr/>
    </dgm:pt>
    <dgm:pt modelId="{1F091D7A-0564-4731-8B22-3799DA71DA12}" type="pres">
      <dgm:prSet presAssocID="{A64A6827-8069-43B4-BD64-AB8F2ED227FE}" presName="sibTrans" presStyleLbl="sibTrans2D1" presStyleIdx="0" presStyleCnt="0"/>
      <dgm:spPr/>
    </dgm:pt>
    <dgm:pt modelId="{D8068E89-F3FB-47A3-B38E-57E20D7EF615}" type="pres">
      <dgm:prSet presAssocID="{018E50BE-B414-41D0-A521-08B9713A79EA}" presName="compNode" presStyleCnt="0"/>
      <dgm:spPr/>
    </dgm:pt>
    <dgm:pt modelId="{EFD63C47-90EA-487A-BC4E-19AE8AA9CBBF}" type="pres">
      <dgm:prSet presAssocID="{018E50BE-B414-41D0-A521-08B9713A79EA}" presName="pictRect" presStyleLbl="node1" presStyleIdx="3" presStyleCnt="12"/>
      <dgm:spPr>
        <a:blipFill rotWithShape="1">
          <a:blip xmlns:r="http://schemas.openxmlformats.org/officeDocument/2006/relationships" r:embed="rId4"/>
          <a:srcRect/>
          <a:stretch>
            <a:fillRect t="-4000" b="-4000"/>
          </a:stretch>
        </a:blipFill>
      </dgm:spPr>
    </dgm:pt>
    <dgm:pt modelId="{791AC479-0A40-44E9-ADCA-10AF8681F0C0}" type="pres">
      <dgm:prSet presAssocID="{018E50BE-B414-41D0-A521-08B9713A79EA}" presName="textRect" presStyleLbl="revTx" presStyleIdx="3" presStyleCnt="12" custScaleY="11560" custLinFactNeighborY="-35537">
        <dgm:presLayoutVars>
          <dgm:bulletEnabled val="1"/>
        </dgm:presLayoutVars>
      </dgm:prSet>
      <dgm:spPr/>
    </dgm:pt>
    <dgm:pt modelId="{222BD3A8-582E-4639-9BC2-5F9D3CAEA5B3}" type="pres">
      <dgm:prSet presAssocID="{D1B22990-29CF-463C-9A74-DD252A3C90B4}" presName="sibTrans" presStyleLbl="sibTrans2D1" presStyleIdx="0" presStyleCnt="0"/>
      <dgm:spPr/>
    </dgm:pt>
    <dgm:pt modelId="{445CB6FC-982A-48DF-AD49-E15854AF1DAC}" type="pres">
      <dgm:prSet presAssocID="{EF23AD81-3BBD-4320-99FF-C8B2ED209803}" presName="compNode" presStyleCnt="0"/>
      <dgm:spPr/>
    </dgm:pt>
    <dgm:pt modelId="{B56655EE-4C01-4B62-935B-060038A1270D}" type="pres">
      <dgm:prSet presAssocID="{EF23AD81-3BBD-4320-99FF-C8B2ED209803}" presName="pictRect" presStyleLbl="node1" presStyleIdx="4" presStyleCnt="12" custLinFactNeighborX="6505" custLinFactNeighborY="18760"/>
      <dgm:spPr>
        <a:blipFill rotWithShape="1">
          <a:blip xmlns:r="http://schemas.openxmlformats.org/officeDocument/2006/relationships" r:embed="rId5"/>
          <a:srcRect/>
          <a:stretch>
            <a:fillRect t="-6000" b="-6000"/>
          </a:stretch>
        </a:blipFill>
      </dgm:spPr>
    </dgm:pt>
    <dgm:pt modelId="{1918A8CD-3249-47EC-84B4-B9D1DE95896B}" type="pres">
      <dgm:prSet presAssocID="{EF23AD81-3BBD-4320-99FF-C8B2ED209803}" presName="textRect" presStyleLbl="revTx" presStyleIdx="4" presStyleCnt="12" custScaleY="52171" custLinFactNeighborX="9880" custLinFactNeighborY="29110">
        <dgm:presLayoutVars>
          <dgm:bulletEnabled val="1"/>
        </dgm:presLayoutVars>
      </dgm:prSet>
      <dgm:spPr/>
    </dgm:pt>
    <dgm:pt modelId="{706A0D39-9D64-4AF7-BE1B-32868B4B0578}" type="pres">
      <dgm:prSet presAssocID="{B37B016B-97DD-4BCB-B2BE-384916AD9888}" presName="sibTrans" presStyleLbl="sibTrans2D1" presStyleIdx="0" presStyleCnt="0"/>
      <dgm:spPr/>
    </dgm:pt>
    <dgm:pt modelId="{87430EEA-9098-4D0B-BC58-74AE9B9B189C}" type="pres">
      <dgm:prSet presAssocID="{F9609EC2-9247-4FA0-88B9-0F561A484130}" presName="compNode" presStyleCnt="0"/>
      <dgm:spPr/>
    </dgm:pt>
    <dgm:pt modelId="{04C2C968-C2D3-4CFB-8F4E-C2F9C7FC9E06}" type="pres">
      <dgm:prSet presAssocID="{F9609EC2-9247-4FA0-88B9-0F561A484130}" presName="pictRect" presStyleLbl="node1" presStyleIdx="5" presStyleCnt="12"/>
      <dgm:spPr>
        <a:blipFill rotWithShape="1">
          <a:blip xmlns:r="http://schemas.openxmlformats.org/officeDocument/2006/relationships" r:embed="rId6"/>
          <a:srcRect/>
          <a:stretch>
            <a:fillRect l="-14000" r="-14000"/>
          </a:stretch>
        </a:blipFill>
      </dgm:spPr>
    </dgm:pt>
    <dgm:pt modelId="{65FF495D-E929-4EEE-A5F9-6233BF8F197A}" type="pres">
      <dgm:prSet presAssocID="{F9609EC2-9247-4FA0-88B9-0F561A484130}" presName="textRect" presStyleLbl="revTx" presStyleIdx="5" presStyleCnt="12">
        <dgm:presLayoutVars>
          <dgm:bulletEnabled val="1"/>
        </dgm:presLayoutVars>
      </dgm:prSet>
      <dgm:spPr/>
    </dgm:pt>
    <dgm:pt modelId="{10149F3F-9779-4183-B407-C4D764F90446}" type="pres">
      <dgm:prSet presAssocID="{5D0E3036-AFD5-40FD-96BE-0B880BEA9DD3}" presName="sibTrans" presStyleLbl="sibTrans2D1" presStyleIdx="0" presStyleCnt="0"/>
      <dgm:spPr/>
    </dgm:pt>
    <dgm:pt modelId="{DC5F3EB5-994B-4AE1-8D9A-E831D46881B4}" type="pres">
      <dgm:prSet presAssocID="{F8DAA86C-6436-416E-8D71-55C2EF1D416F}" presName="compNode" presStyleCnt="0"/>
      <dgm:spPr/>
    </dgm:pt>
    <dgm:pt modelId="{3F205BE2-EFDB-427D-BFC9-53775A99189F}" type="pres">
      <dgm:prSet presAssocID="{F8DAA86C-6436-416E-8D71-55C2EF1D416F}" presName="pictRect" presStyleLbl="node1" presStyleIdx="6" presStyleCnt="12"/>
      <dgm:spPr>
        <a:blipFill rotWithShape="1">
          <a:blip xmlns:r="http://schemas.openxmlformats.org/officeDocument/2006/relationships" r:embed="rId7"/>
          <a:srcRect/>
          <a:stretch>
            <a:fillRect t="-31000" b="-31000"/>
          </a:stretch>
        </a:blipFill>
      </dgm:spPr>
    </dgm:pt>
    <dgm:pt modelId="{D63800E8-A87F-44A4-A4C5-C310717658DD}" type="pres">
      <dgm:prSet presAssocID="{F8DAA86C-6436-416E-8D71-55C2EF1D416F}" presName="textRect" presStyleLbl="revTx" presStyleIdx="6" presStyleCnt="12">
        <dgm:presLayoutVars>
          <dgm:bulletEnabled val="1"/>
        </dgm:presLayoutVars>
      </dgm:prSet>
      <dgm:spPr/>
    </dgm:pt>
    <dgm:pt modelId="{183D4606-8497-45D5-BDDE-4BBD6BADFD5E}" type="pres">
      <dgm:prSet presAssocID="{85A70DB9-E204-4553-95EA-3CB97529E0C4}" presName="sibTrans" presStyleLbl="sibTrans2D1" presStyleIdx="0" presStyleCnt="0"/>
      <dgm:spPr/>
    </dgm:pt>
    <dgm:pt modelId="{85DA776C-B310-4845-95CE-0D2FF4E7B1CD}" type="pres">
      <dgm:prSet presAssocID="{43C0D38D-E671-45D1-9CD0-8B0EBC72FAB1}" presName="compNode" presStyleCnt="0"/>
      <dgm:spPr/>
    </dgm:pt>
    <dgm:pt modelId="{FCA0BDDB-9242-464F-BB94-42E25C918020}" type="pres">
      <dgm:prSet presAssocID="{43C0D38D-E671-45D1-9CD0-8B0EBC72FAB1}" presName="pictRect" presStyleLbl="node1" presStyleIdx="7" presStyleCnt="12" custLinFactNeighborY="-5557"/>
      <dgm:spPr>
        <a:blipFill rotWithShape="1">
          <a:blip xmlns:r="http://schemas.openxmlformats.org/officeDocument/2006/relationships" r:embed="rId8"/>
          <a:srcRect/>
          <a:stretch>
            <a:fillRect l="-10000" r="-10000"/>
          </a:stretch>
        </a:blipFill>
      </dgm:spPr>
    </dgm:pt>
    <dgm:pt modelId="{41917555-D085-46FC-89C0-9ED564D42EC8}" type="pres">
      <dgm:prSet presAssocID="{43C0D38D-E671-45D1-9CD0-8B0EBC72FAB1}" presName="textRect" presStyleLbl="revTx" presStyleIdx="7" presStyleCnt="12">
        <dgm:presLayoutVars>
          <dgm:bulletEnabled val="1"/>
        </dgm:presLayoutVars>
      </dgm:prSet>
      <dgm:spPr/>
    </dgm:pt>
    <dgm:pt modelId="{69956CEB-4D6A-4957-8CBD-6DBDC058E87E}" type="pres">
      <dgm:prSet presAssocID="{B057D442-2AC9-4E13-BF04-54D54B63C50E}" presName="sibTrans" presStyleLbl="sibTrans2D1" presStyleIdx="0" presStyleCnt="0"/>
      <dgm:spPr/>
    </dgm:pt>
    <dgm:pt modelId="{DAEF80B1-FB6C-4D35-81DE-D782E34E2F76}" type="pres">
      <dgm:prSet presAssocID="{8D85BFBF-A608-4BA5-8CC5-E710014EBF80}" presName="compNode" presStyleCnt="0"/>
      <dgm:spPr/>
    </dgm:pt>
    <dgm:pt modelId="{C40B79C2-9226-4733-9498-E4F3A3893DC0}" type="pres">
      <dgm:prSet presAssocID="{8D85BFBF-A608-4BA5-8CC5-E710014EBF80}" presName="pictRect" presStyleLbl="node1" presStyleIdx="8" presStyleCnt="12"/>
      <dgm:spPr>
        <a:blipFill rotWithShape="1">
          <a:blip xmlns:r="http://schemas.openxmlformats.org/officeDocument/2006/relationships" r:embed="rId9"/>
          <a:srcRect/>
          <a:stretch>
            <a:fillRect l="-8000" r="-8000"/>
          </a:stretch>
        </a:blipFill>
      </dgm:spPr>
    </dgm:pt>
    <dgm:pt modelId="{FDCCF852-273F-475E-8E15-AEC9C9BE1A0B}" type="pres">
      <dgm:prSet presAssocID="{8D85BFBF-A608-4BA5-8CC5-E710014EBF80}" presName="textRect" presStyleLbl="revTx" presStyleIdx="8" presStyleCnt="12">
        <dgm:presLayoutVars>
          <dgm:bulletEnabled val="1"/>
        </dgm:presLayoutVars>
      </dgm:prSet>
      <dgm:spPr/>
    </dgm:pt>
    <dgm:pt modelId="{46256309-F436-42B7-A448-40E4EAB84C1B}" type="pres">
      <dgm:prSet presAssocID="{CD7BCBA8-F8E7-4C27-B446-3BD5800CAA05}" presName="sibTrans" presStyleLbl="sibTrans2D1" presStyleIdx="0" presStyleCnt="0"/>
      <dgm:spPr/>
    </dgm:pt>
    <dgm:pt modelId="{21798E07-4099-472E-B00E-ABADB0D59DF5}" type="pres">
      <dgm:prSet presAssocID="{4779C813-A6D5-4B23-B9F6-3065D0E0E5EC}" presName="compNode" presStyleCnt="0"/>
      <dgm:spPr/>
    </dgm:pt>
    <dgm:pt modelId="{DDA37A8D-BFEE-48A2-8C75-DE69A77ADC2B}" type="pres">
      <dgm:prSet presAssocID="{4779C813-A6D5-4B23-B9F6-3065D0E0E5EC}" presName="pictRect" presStyleLbl="node1" presStyleIdx="9" presStyleCnt="12"/>
      <dgm:spPr>
        <a:blipFill rotWithShape="1">
          <a:blip xmlns:r="http://schemas.openxmlformats.org/officeDocument/2006/relationships" r:embed="rId10"/>
          <a:srcRect/>
          <a:stretch>
            <a:fillRect t="-11000" b="-11000"/>
          </a:stretch>
        </a:blipFill>
      </dgm:spPr>
    </dgm:pt>
    <dgm:pt modelId="{49EA9189-48FE-4291-8666-3F2C1ACB06AF}" type="pres">
      <dgm:prSet presAssocID="{4779C813-A6D5-4B23-B9F6-3065D0E0E5EC}" presName="textRect" presStyleLbl="revTx" presStyleIdx="9" presStyleCnt="12">
        <dgm:presLayoutVars>
          <dgm:bulletEnabled val="1"/>
        </dgm:presLayoutVars>
      </dgm:prSet>
      <dgm:spPr/>
    </dgm:pt>
    <dgm:pt modelId="{E5C3FDD4-8BDD-41AC-834D-6FEE0B06A049}" type="pres">
      <dgm:prSet presAssocID="{4ACAAD70-869A-4C9A-A96F-9CE35D94E0AA}" presName="sibTrans" presStyleLbl="sibTrans2D1" presStyleIdx="0" presStyleCnt="0"/>
      <dgm:spPr/>
    </dgm:pt>
    <dgm:pt modelId="{389E49C2-FD83-48DF-9436-32860D53F6F1}" type="pres">
      <dgm:prSet presAssocID="{8BC291AF-47C4-43AE-9012-61F971B9F598}" presName="compNode" presStyleCnt="0"/>
      <dgm:spPr/>
    </dgm:pt>
    <dgm:pt modelId="{31F1046C-6E71-4A38-BE13-83006D96DF60}" type="pres">
      <dgm:prSet presAssocID="{8BC291AF-47C4-43AE-9012-61F971B9F598}" presName="pictRect" presStyleLbl="node1" presStyleIdx="10" presStyleCnt="12" custLinFactNeighborX="-14260" custLinFactNeighborY="-37930"/>
      <dgm:spPr>
        <a:blipFill rotWithShape="1">
          <a:blip xmlns:r="http://schemas.openxmlformats.org/officeDocument/2006/relationships" r:embed="rId11"/>
          <a:srcRect/>
          <a:stretch>
            <a:fillRect t="-1000" b="-1000"/>
          </a:stretch>
        </a:blipFill>
      </dgm:spPr>
    </dgm:pt>
    <dgm:pt modelId="{A5EE3EEE-204C-4293-847E-B02CAC4CF3F0}" type="pres">
      <dgm:prSet presAssocID="{8BC291AF-47C4-43AE-9012-61F971B9F598}" presName="textRect" presStyleLbl="revTx" presStyleIdx="10" presStyleCnt="12" custScaleY="43547" custLinFactNeighborX="-14770" custLinFactNeighborY="-93775">
        <dgm:presLayoutVars>
          <dgm:bulletEnabled val="1"/>
        </dgm:presLayoutVars>
      </dgm:prSet>
      <dgm:spPr/>
    </dgm:pt>
    <dgm:pt modelId="{A3FCA0C1-FF63-4890-8E2F-70BB20597F13}" type="pres">
      <dgm:prSet presAssocID="{9100F3E9-2C13-4D5C-94F1-6D9DE8D2D2B3}" presName="sibTrans" presStyleLbl="sibTrans2D1" presStyleIdx="0" presStyleCnt="0"/>
      <dgm:spPr/>
    </dgm:pt>
    <dgm:pt modelId="{A52ED26C-4839-41B7-8EE8-D28CFCBFD8C3}" type="pres">
      <dgm:prSet presAssocID="{ED75A9A7-6740-4F11-8C6A-EBEDC134FEC4}" presName="compNode" presStyleCnt="0"/>
      <dgm:spPr/>
    </dgm:pt>
    <dgm:pt modelId="{CC9BBA8D-5596-421F-B14C-957F559D816A}" type="pres">
      <dgm:prSet presAssocID="{ED75A9A7-6740-4F11-8C6A-EBEDC134FEC4}" presName="pictRect" presStyleLbl="node1" presStyleIdx="11" presStyleCnt="12" custLinFactNeighborX="-3142" custLinFactNeighborY="-43928"/>
      <dgm:spPr>
        <a:blipFill rotWithShape="1">
          <a:blip xmlns:r="http://schemas.openxmlformats.org/officeDocument/2006/relationships" r:embed="rId12"/>
          <a:srcRect/>
          <a:stretch>
            <a:fillRect l="-10000" r="-10000"/>
          </a:stretch>
        </a:blipFill>
      </dgm:spPr>
    </dgm:pt>
    <dgm:pt modelId="{75AC3935-8465-486D-8530-ABC636AC743B}" type="pres">
      <dgm:prSet presAssocID="{ED75A9A7-6740-4F11-8C6A-EBEDC134FEC4}" presName="textRect" presStyleLbl="revTx" presStyleIdx="11" presStyleCnt="12" custScaleY="23862" custLinFactY="-12100" custLinFactNeighborX="-9604" custLinFactNeighborY="-100000">
        <dgm:presLayoutVars>
          <dgm:bulletEnabled val="1"/>
        </dgm:presLayoutVars>
      </dgm:prSet>
      <dgm:spPr/>
    </dgm:pt>
  </dgm:ptLst>
  <dgm:cxnLst>
    <dgm:cxn modelId="{F2BDA209-3A91-49A2-84D7-CE2D2BD79269}" type="presOf" srcId="{ED75A9A7-6740-4F11-8C6A-EBEDC134FEC4}" destId="{75AC3935-8465-486D-8530-ABC636AC743B}" srcOrd="0" destOrd="0" presId="urn:microsoft.com/office/officeart/2005/8/layout/pList1"/>
    <dgm:cxn modelId="{C747A70B-E908-4A21-9229-E6FFEDF74F5C}" type="presOf" srcId="{8BC291AF-47C4-43AE-9012-61F971B9F598}" destId="{A5EE3EEE-204C-4293-847E-B02CAC4CF3F0}" srcOrd="0" destOrd="0" presId="urn:microsoft.com/office/officeart/2005/8/layout/pList1"/>
    <dgm:cxn modelId="{4248C30D-F96A-480F-BC84-DAA52379FC92}" type="presOf" srcId="{B37B016B-97DD-4BCB-B2BE-384916AD9888}" destId="{706A0D39-9D64-4AF7-BE1B-32868B4B0578}" srcOrd="0" destOrd="0" presId="urn:microsoft.com/office/officeart/2005/8/layout/pList1"/>
    <dgm:cxn modelId="{9245EF12-065A-43EA-8A99-09EAA7AD90AE}" srcId="{45120613-594A-423F-BC68-7DBE65EFCC6C}" destId="{43C0D38D-E671-45D1-9CD0-8B0EBC72FAB1}" srcOrd="7" destOrd="0" parTransId="{675F8A7F-E082-4E51-B098-52FCEDBB0131}" sibTransId="{B057D442-2AC9-4E13-BF04-54D54B63C50E}"/>
    <dgm:cxn modelId="{4AA1101A-7F06-4278-9B0D-4096E4348F34}" srcId="{45120613-594A-423F-BC68-7DBE65EFCC6C}" destId="{F9609EC2-9247-4FA0-88B9-0F561A484130}" srcOrd="5" destOrd="0" parTransId="{EEB200C7-AC79-42B6-A032-9AFA6783CEBB}" sibTransId="{5D0E3036-AFD5-40FD-96BE-0B880BEA9DD3}"/>
    <dgm:cxn modelId="{8583C31E-E7A6-4564-91F2-0879582F903B}" type="presOf" srcId="{B057D442-2AC9-4E13-BF04-54D54B63C50E}" destId="{69956CEB-4D6A-4957-8CBD-6DBDC058E87E}" srcOrd="0" destOrd="0" presId="urn:microsoft.com/office/officeart/2005/8/layout/pList1"/>
    <dgm:cxn modelId="{94D0C926-554C-4BE4-9D39-D297F534BCBC}" type="presOf" srcId="{85A70DB9-E204-4553-95EA-3CB97529E0C4}" destId="{183D4606-8497-45D5-BDDE-4BBD6BADFD5E}" srcOrd="0" destOrd="0" presId="urn:microsoft.com/office/officeart/2005/8/layout/pList1"/>
    <dgm:cxn modelId="{280DA930-C25D-414D-A581-82A4247F86FF}" srcId="{45120613-594A-423F-BC68-7DBE65EFCC6C}" destId="{8BC291AF-47C4-43AE-9012-61F971B9F598}" srcOrd="10" destOrd="0" parTransId="{AD2A93D9-CCEB-4266-9FC1-1DB36BB4BD25}" sibTransId="{9100F3E9-2C13-4D5C-94F1-6D9DE8D2D2B3}"/>
    <dgm:cxn modelId="{4C63613F-BCA3-48D4-962F-33A7DD3168FF}" type="presOf" srcId="{2B0E1092-F34D-4C86-9899-B1A9B90A64A0}" destId="{BF1E9D35-7F2E-4D3E-8976-1DA1306A85CF}" srcOrd="0" destOrd="0" presId="urn:microsoft.com/office/officeart/2005/8/layout/pList1"/>
    <dgm:cxn modelId="{AF032A41-A81D-4C32-AE86-2B8870BC8C9B}" srcId="{45120613-594A-423F-BC68-7DBE65EFCC6C}" destId="{F8DAA86C-6436-416E-8D71-55C2EF1D416F}" srcOrd="6" destOrd="0" parTransId="{D3CD4404-6270-4165-8F91-DE6E21F088AA}" sibTransId="{85A70DB9-E204-4553-95EA-3CB97529E0C4}"/>
    <dgm:cxn modelId="{08A55045-828E-491F-8C56-C6B726067178}" type="presOf" srcId="{5F0C1BC5-2A69-4F06-88AD-E1DA7CC7D069}" destId="{469F4785-4BFE-44AB-ADEF-79DD1B77BF26}" srcOrd="0" destOrd="0" presId="urn:microsoft.com/office/officeart/2005/8/layout/pList1"/>
    <dgm:cxn modelId="{173BF149-6D6F-4D27-A0D6-7B005344BA20}" srcId="{45120613-594A-423F-BC68-7DBE65EFCC6C}" destId="{ED75A9A7-6740-4F11-8C6A-EBEDC134FEC4}" srcOrd="11" destOrd="0" parTransId="{4371ADF8-8898-465A-91A6-997E38B9F230}" sibTransId="{1987D12C-0F93-435F-8EE4-5A2E99AC7166}"/>
    <dgm:cxn modelId="{CADFE26D-7F14-478C-9A02-C7138D8F5FFF}" type="presOf" srcId="{554559BA-2CAB-4AB3-8D81-2369BA81C375}" destId="{B6EAB58C-F032-4472-A3B9-EC840A22F4BE}" srcOrd="0" destOrd="0" presId="urn:microsoft.com/office/officeart/2005/8/layout/pList1"/>
    <dgm:cxn modelId="{2E657F6F-1999-4F3A-B343-CE75F4D3168C}" type="presOf" srcId="{018E50BE-B414-41D0-A521-08B9713A79EA}" destId="{791AC479-0A40-44E9-ADCA-10AF8681F0C0}" srcOrd="0" destOrd="0" presId="urn:microsoft.com/office/officeart/2005/8/layout/pList1"/>
    <dgm:cxn modelId="{5887EE4F-01CE-400A-8A9B-180C9040C1F8}" srcId="{45120613-594A-423F-BC68-7DBE65EFCC6C}" destId="{EF23AD81-3BBD-4320-99FF-C8B2ED209803}" srcOrd="4" destOrd="0" parTransId="{977DF90A-7C74-4A8C-824C-0B8D08178EB8}" sibTransId="{B37B016B-97DD-4BCB-B2BE-384916AD9888}"/>
    <dgm:cxn modelId="{D600DC74-BAFD-441E-A8E7-6308A36AFA33}" type="presOf" srcId="{45120613-594A-423F-BC68-7DBE65EFCC6C}" destId="{69928EA3-7C10-41BF-AE2A-C98C3E8F5EEE}" srcOrd="0" destOrd="0" presId="urn:microsoft.com/office/officeart/2005/8/layout/pList1"/>
    <dgm:cxn modelId="{0BCDCA75-C953-410F-B9EE-6D27A4640BA6}" type="presOf" srcId="{EF23AD81-3BBD-4320-99FF-C8B2ED209803}" destId="{1918A8CD-3249-47EC-84B4-B9D1DE95896B}" srcOrd="0" destOrd="0" presId="urn:microsoft.com/office/officeart/2005/8/layout/pList1"/>
    <dgm:cxn modelId="{C216B377-A7E8-413D-8E98-849DDF161450}" type="presOf" srcId="{CD7BCBA8-F8E7-4C27-B446-3BD5800CAA05}" destId="{46256309-F436-42B7-A448-40E4EAB84C1B}" srcOrd="0" destOrd="0" presId="urn:microsoft.com/office/officeart/2005/8/layout/pList1"/>
    <dgm:cxn modelId="{0D5E3C9D-F0AD-4A86-B570-2B171F0CE4F4}" srcId="{45120613-594A-423F-BC68-7DBE65EFCC6C}" destId="{018E50BE-B414-41D0-A521-08B9713A79EA}" srcOrd="3" destOrd="0" parTransId="{43C3FE36-42DC-48D1-B04F-954CF303FC10}" sibTransId="{D1B22990-29CF-463C-9A74-DD252A3C90B4}"/>
    <dgm:cxn modelId="{2AC9FAA6-284D-4D43-AA5E-D74599CD55E6}" type="presOf" srcId="{F9609EC2-9247-4FA0-88B9-0F561A484130}" destId="{65FF495D-E929-4EEE-A5F9-6233BF8F197A}" srcOrd="0" destOrd="0" presId="urn:microsoft.com/office/officeart/2005/8/layout/pList1"/>
    <dgm:cxn modelId="{B6CAF4AB-709D-4329-85C9-B2CBABFCB93D}" srcId="{45120613-594A-423F-BC68-7DBE65EFCC6C}" destId="{554559BA-2CAB-4AB3-8D81-2369BA81C375}" srcOrd="1" destOrd="0" parTransId="{F4EB5B97-0D6F-4A3E-A30A-C51AF4E9FD4B}" sibTransId="{2B0E1092-F34D-4C86-9899-B1A9B90A64A0}"/>
    <dgm:cxn modelId="{C44C5EAD-EE9F-48DE-B775-AF2F6FE4010B}" type="presOf" srcId="{49BDE662-6A36-4CAB-80E5-AB74AB10509C}" destId="{1A202994-0C1D-414E-AC50-D44EE2B12FD6}" srcOrd="0" destOrd="0" presId="urn:microsoft.com/office/officeart/2005/8/layout/pList1"/>
    <dgm:cxn modelId="{9ED0D7AD-C587-489F-8D7A-6FEA17F46164}" srcId="{45120613-594A-423F-BC68-7DBE65EFCC6C}" destId="{4779C813-A6D5-4B23-B9F6-3065D0E0E5EC}" srcOrd="9" destOrd="0" parTransId="{ECEF1326-D1E6-425F-BAE3-F49631A6E01B}" sibTransId="{4ACAAD70-869A-4C9A-A96F-9CE35D94E0AA}"/>
    <dgm:cxn modelId="{0227FEBB-F8B7-4E0D-8351-292FFB306693}" type="presOf" srcId="{5D0E3036-AFD5-40FD-96BE-0B880BEA9DD3}" destId="{10149F3F-9779-4183-B407-C4D764F90446}" srcOrd="0" destOrd="0" presId="urn:microsoft.com/office/officeart/2005/8/layout/pList1"/>
    <dgm:cxn modelId="{DBF668BC-1EB6-4EE5-ABB4-78CD3380534A}" type="presOf" srcId="{4ACAAD70-869A-4C9A-A96F-9CE35D94E0AA}" destId="{E5C3FDD4-8BDD-41AC-834D-6FEE0B06A049}" srcOrd="0" destOrd="0" presId="urn:microsoft.com/office/officeart/2005/8/layout/pList1"/>
    <dgm:cxn modelId="{9F335CBD-2839-4B5A-B5AA-1ACF6C66FB45}" type="presOf" srcId="{9100F3E9-2C13-4D5C-94F1-6D9DE8D2D2B3}" destId="{A3FCA0C1-FF63-4890-8E2F-70BB20597F13}" srcOrd="0" destOrd="0" presId="urn:microsoft.com/office/officeart/2005/8/layout/pList1"/>
    <dgm:cxn modelId="{5386EDCD-AC80-481D-BA76-F3584AF5F8B2}" type="presOf" srcId="{43222267-769E-430C-8A09-311292B771FF}" destId="{8149932A-55BE-464A-8D53-FA6258D09AEC}" srcOrd="0" destOrd="0" presId="urn:microsoft.com/office/officeart/2005/8/layout/pList1"/>
    <dgm:cxn modelId="{9DAE78D2-E22B-4C5B-B0E6-E54DB8FF08EF}" type="presOf" srcId="{D1B22990-29CF-463C-9A74-DD252A3C90B4}" destId="{222BD3A8-582E-4639-9BC2-5F9D3CAEA5B3}" srcOrd="0" destOrd="0" presId="urn:microsoft.com/office/officeart/2005/8/layout/pList1"/>
    <dgm:cxn modelId="{CB318ED5-EC3E-43DD-A0E8-3B2EDD4C5BAF}" type="presOf" srcId="{A64A6827-8069-43B4-BD64-AB8F2ED227FE}" destId="{1F091D7A-0564-4731-8B22-3799DA71DA12}" srcOrd="0" destOrd="0" presId="urn:microsoft.com/office/officeart/2005/8/layout/pList1"/>
    <dgm:cxn modelId="{F1445ED8-3578-4504-B626-7CB6C5E6873A}" srcId="{45120613-594A-423F-BC68-7DBE65EFCC6C}" destId="{5F0C1BC5-2A69-4F06-88AD-E1DA7CC7D069}" srcOrd="0" destOrd="0" parTransId="{AF38E9D1-B5D0-49A8-B6F1-78DAB7CAE35C}" sibTransId="{43222267-769E-430C-8A09-311292B771FF}"/>
    <dgm:cxn modelId="{FD9A1CDB-2887-4087-929E-EE7312D406AC}" srcId="{45120613-594A-423F-BC68-7DBE65EFCC6C}" destId="{8D85BFBF-A608-4BA5-8CC5-E710014EBF80}" srcOrd="8" destOrd="0" parTransId="{1BF5B39D-17BF-4365-9CA8-EB399C029D0C}" sibTransId="{CD7BCBA8-F8E7-4C27-B446-3BD5800CAA05}"/>
    <dgm:cxn modelId="{FDFDCFDE-9524-436B-8DD0-D83B1F0FE2E9}" type="presOf" srcId="{4779C813-A6D5-4B23-B9F6-3065D0E0E5EC}" destId="{49EA9189-48FE-4291-8666-3F2C1ACB06AF}" srcOrd="0" destOrd="0" presId="urn:microsoft.com/office/officeart/2005/8/layout/pList1"/>
    <dgm:cxn modelId="{EFD472E2-754D-4A4E-9210-02723EED593E}" srcId="{45120613-594A-423F-BC68-7DBE65EFCC6C}" destId="{49BDE662-6A36-4CAB-80E5-AB74AB10509C}" srcOrd="2" destOrd="0" parTransId="{F78709D6-C3BA-4E53-B8DE-A85EC8E6E125}" sibTransId="{A64A6827-8069-43B4-BD64-AB8F2ED227FE}"/>
    <dgm:cxn modelId="{71EF67E9-E0F6-4071-BFD2-A04247DFD1E1}" type="presOf" srcId="{43C0D38D-E671-45D1-9CD0-8B0EBC72FAB1}" destId="{41917555-D085-46FC-89C0-9ED564D42EC8}" srcOrd="0" destOrd="0" presId="urn:microsoft.com/office/officeart/2005/8/layout/pList1"/>
    <dgm:cxn modelId="{189773E9-1950-4AD4-919C-CC5D9EE87C32}" type="presOf" srcId="{F8DAA86C-6436-416E-8D71-55C2EF1D416F}" destId="{D63800E8-A87F-44A4-A4C5-C310717658DD}" srcOrd="0" destOrd="0" presId="urn:microsoft.com/office/officeart/2005/8/layout/pList1"/>
    <dgm:cxn modelId="{DEA556EC-E355-4F43-A13E-28D783CE7925}" type="presOf" srcId="{8D85BFBF-A608-4BA5-8CC5-E710014EBF80}" destId="{FDCCF852-273F-475E-8E15-AEC9C9BE1A0B}" srcOrd="0" destOrd="0" presId="urn:microsoft.com/office/officeart/2005/8/layout/pList1"/>
    <dgm:cxn modelId="{357E1C28-5F3B-4636-A96B-99425906824A}" type="presParOf" srcId="{69928EA3-7C10-41BF-AE2A-C98C3E8F5EEE}" destId="{9B31F3FA-29BB-499F-99F9-0EEF436BBA91}" srcOrd="0" destOrd="0" presId="urn:microsoft.com/office/officeart/2005/8/layout/pList1"/>
    <dgm:cxn modelId="{18BFAD4B-CDCB-4B0C-9551-E7BAD5776896}" type="presParOf" srcId="{9B31F3FA-29BB-499F-99F9-0EEF436BBA91}" destId="{E914D580-7B4A-4255-A30C-DDF13089530C}" srcOrd="0" destOrd="0" presId="urn:microsoft.com/office/officeart/2005/8/layout/pList1"/>
    <dgm:cxn modelId="{26914F12-3C77-4863-B14B-FF54760EC7D0}" type="presParOf" srcId="{9B31F3FA-29BB-499F-99F9-0EEF436BBA91}" destId="{469F4785-4BFE-44AB-ADEF-79DD1B77BF26}" srcOrd="1" destOrd="0" presId="urn:microsoft.com/office/officeart/2005/8/layout/pList1"/>
    <dgm:cxn modelId="{E510B041-E0EB-4342-81D8-CB20C5E21DED}" type="presParOf" srcId="{69928EA3-7C10-41BF-AE2A-C98C3E8F5EEE}" destId="{8149932A-55BE-464A-8D53-FA6258D09AEC}" srcOrd="1" destOrd="0" presId="urn:microsoft.com/office/officeart/2005/8/layout/pList1"/>
    <dgm:cxn modelId="{9F344D02-5868-4635-8C82-DEA946CBA661}" type="presParOf" srcId="{69928EA3-7C10-41BF-AE2A-C98C3E8F5EEE}" destId="{A3B71331-B4FF-453D-9DE5-C82A0525B5EA}" srcOrd="2" destOrd="0" presId="urn:microsoft.com/office/officeart/2005/8/layout/pList1"/>
    <dgm:cxn modelId="{121F80C0-1B08-4019-BA57-AA1F0D44C66A}" type="presParOf" srcId="{A3B71331-B4FF-453D-9DE5-C82A0525B5EA}" destId="{17BB11F0-F078-4182-8775-D4040B54C7D4}" srcOrd="0" destOrd="0" presId="urn:microsoft.com/office/officeart/2005/8/layout/pList1"/>
    <dgm:cxn modelId="{5970EBED-CDD0-42DA-A4FF-5BB7BB17FA08}" type="presParOf" srcId="{A3B71331-B4FF-453D-9DE5-C82A0525B5EA}" destId="{B6EAB58C-F032-4472-A3B9-EC840A22F4BE}" srcOrd="1" destOrd="0" presId="urn:microsoft.com/office/officeart/2005/8/layout/pList1"/>
    <dgm:cxn modelId="{571E6ED3-9143-4444-95CD-C9F288EBAFF8}" type="presParOf" srcId="{69928EA3-7C10-41BF-AE2A-C98C3E8F5EEE}" destId="{BF1E9D35-7F2E-4D3E-8976-1DA1306A85CF}" srcOrd="3" destOrd="0" presId="urn:microsoft.com/office/officeart/2005/8/layout/pList1"/>
    <dgm:cxn modelId="{C1312AC8-AD6A-46F3-AD4F-0B1394FBC6B5}" type="presParOf" srcId="{69928EA3-7C10-41BF-AE2A-C98C3E8F5EEE}" destId="{72EDB04B-2B08-4337-8B97-066978E96D85}" srcOrd="4" destOrd="0" presId="urn:microsoft.com/office/officeart/2005/8/layout/pList1"/>
    <dgm:cxn modelId="{EBAF0097-2CD9-4854-848B-662CCFC64DAD}" type="presParOf" srcId="{72EDB04B-2B08-4337-8B97-066978E96D85}" destId="{648D8A7E-BF6A-422F-B01D-AC895AEA60AC}" srcOrd="0" destOrd="0" presId="urn:microsoft.com/office/officeart/2005/8/layout/pList1"/>
    <dgm:cxn modelId="{67F0798F-2392-4D4F-967E-6EF4AF1F2D7D}" type="presParOf" srcId="{72EDB04B-2B08-4337-8B97-066978E96D85}" destId="{1A202994-0C1D-414E-AC50-D44EE2B12FD6}" srcOrd="1" destOrd="0" presId="urn:microsoft.com/office/officeart/2005/8/layout/pList1"/>
    <dgm:cxn modelId="{BCD77705-CB38-4A29-9EC9-956C883AF87E}" type="presParOf" srcId="{69928EA3-7C10-41BF-AE2A-C98C3E8F5EEE}" destId="{1F091D7A-0564-4731-8B22-3799DA71DA12}" srcOrd="5" destOrd="0" presId="urn:microsoft.com/office/officeart/2005/8/layout/pList1"/>
    <dgm:cxn modelId="{E8B8CC33-FD74-46E2-927F-FA6FD6AD054D}" type="presParOf" srcId="{69928EA3-7C10-41BF-AE2A-C98C3E8F5EEE}" destId="{D8068E89-F3FB-47A3-B38E-57E20D7EF615}" srcOrd="6" destOrd="0" presId="urn:microsoft.com/office/officeart/2005/8/layout/pList1"/>
    <dgm:cxn modelId="{C9CFF353-FDE5-4193-A85C-218B0B98057F}" type="presParOf" srcId="{D8068E89-F3FB-47A3-B38E-57E20D7EF615}" destId="{EFD63C47-90EA-487A-BC4E-19AE8AA9CBBF}" srcOrd="0" destOrd="0" presId="urn:microsoft.com/office/officeart/2005/8/layout/pList1"/>
    <dgm:cxn modelId="{855E3D8A-D1BD-481C-8105-735FBFCE77B4}" type="presParOf" srcId="{D8068E89-F3FB-47A3-B38E-57E20D7EF615}" destId="{791AC479-0A40-44E9-ADCA-10AF8681F0C0}" srcOrd="1" destOrd="0" presId="urn:microsoft.com/office/officeart/2005/8/layout/pList1"/>
    <dgm:cxn modelId="{2DF377E4-3A53-4DD9-BC1D-D1C17C441785}" type="presParOf" srcId="{69928EA3-7C10-41BF-AE2A-C98C3E8F5EEE}" destId="{222BD3A8-582E-4639-9BC2-5F9D3CAEA5B3}" srcOrd="7" destOrd="0" presId="urn:microsoft.com/office/officeart/2005/8/layout/pList1"/>
    <dgm:cxn modelId="{76CD97E9-D2B8-4686-B9A0-21409D9D06FA}" type="presParOf" srcId="{69928EA3-7C10-41BF-AE2A-C98C3E8F5EEE}" destId="{445CB6FC-982A-48DF-AD49-E15854AF1DAC}" srcOrd="8" destOrd="0" presId="urn:microsoft.com/office/officeart/2005/8/layout/pList1"/>
    <dgm:cxn modelId="{7A5D61BE-9393-4F3B-8879-0D75CEBD1889}" type="presParOf" srcId="{445CB6FC-982A-48DF-AD49-E15854AF1DAC}" destId="{B56655EE-4C01-4B62-935B-060038A1270D}" srcOrd="0" destOrd="0" presId="urn:microsoft.com/office/officeart/2005/8/layout/pList1"/>
    <dgm:cxn modelId="{6DE644EC-D9CA-4688-8816-707DBFCFD22B}" type="presParOf" srcId="{445CB6FC-982A-48DF-AD49-E15854AF1DAC}" destId="{1918A8CD-3249-47EC-84B4-B9D1DE95896B}" srcOrd="1" destOrd="0" presId="urn:microsoft.com/office/officeart/2005/8/layout/pList1"/>
    <dgm:cxn modelId="{0921C7EB-B27F-406D-864D-21167F1B2EBA}" type="presParOf" srcId="{69928EA3-7C10-41BF-AE2A-C98C3E8F5EEE}" destId="{706A0D39-9D64-4AF7-BE1B-32868B4B0578}" srcOrd="9" destOrd="0" presId="urn:microsoft.com/office/officeart/2005/8/layout/pList1"/>
    <dgm:cxn modelId="{9C84A50C-0E2F-42AD-BF78-DEE0DC6CBE27}" type="presParOf" srcId="{69928EA3-7C10-41BF-AE2A-C98C3E8F5EEE}" destId="{87430EEA-9098-4D0B-BC58-74AE9B9B189C}" srcOrd="10" destOrd="0" presId="urn:microsoft.com/office/officeart/2005/8/layout/pList1"/>
    <dgm:cxn modelId="{19A7C31F-003D-4053-A365-8393140E7405}" type="presParOf" srcId="{87430EEA-9098-4D0B-BC58-74AE9B9B189C}" destId="{04C2C968-C2D3-4CFB-8F4E-C2F9C7FC9E06}" srcOrd="0" destOrd="0" presId="urn:microsoft.com/office/officeart/2005/8/layout/pList1"/>
    <dgm:cxn modelId="{ED447506-B700-4132-91F1-2CF7B4869CED}" type="presParOf" srcId="{87430EEA-9098-4D0B-BC58-74AE9B9B189C}" destId="{65FF495D-E929-4EEE-A5F9-6233BF8F197A}" srcOrd="1" destOrd="0" presId="urn:microsoft.com/office/officeart/2005/8/layout/pList1"/>
    <dgm:cxn modelId="{77BC7F52-794A-44D1-BEB6-077096A96ADD}" type="presParOf" srcId="{69928EA3-7C10-41BF-AE2A-C98C3E8F5EEE}" destId="{10149F3F-9779-4183-B407-C4D764F90446}" srcOrd="11" destOrd="0" presId="urn:microsoft.com/office/officeart/2005/8/layout/pList1"/>
    <dgm:cxn modelId="{367CCA49-5461-473D-AB50-69040393C19A}" type="presParOf" srcId="{69928EA3-7C10-41BF-AE2A-C98C3E8F5EEE}" destId="{DC5F3EB5-994B-4AE1-8D9A-E831D46881B4}" srcOrd="12" destOrd="0" presId="urn:microsoft.com/office/officeart/2005/8/layout/pList1"/>
    <dgm:cxn modelId="{E524C129-1344-428A-83B1-7E854AAA131F}" type="presParOf" srcId="{DC5F3EB5-994B-4AE1-8D9A-E831D46881B4}" destId="{3F205BE2-EFDB-427D-BFC9-53775A99189F}" srcOrd="0" destOrd="0" presId="urn:microsoft.com/office/officeart/2005/8/layout/pList1"/>
    <dgm:cxn modelId="{ACB8D3E8-FB22-4920-8F69-744388AEA6F8}" type="presParOf" srcId="{DC5F3EB5-994B-4AE1-8D9A-E831D46881B4}" destId="{D63800E8-A87F-44A4-A4C5-C310717658DD}" srcOrd="1" destOrd="0" presId="urn:microsoft.com/office/officeart/2005/8/layout/pList1"/>
    <dgm:cxn modelId="{B7C66A33-2DA6-43BD-85E1-6DB61CEC8FF2}" type="presParOf" srcId="{69928EA3-7C10-41BF-AE2A-C98C3E8F5EEE}" destId="{183D4606-8497-45D5-BDDE-4BBD6BADFD5E}" srcOrd="13" destOrd="0" presId="urn:microsoft.com/office/officeart/2005/8/layout/pList1"/>
    <dgm:cxn modelId="{6B1F34CE-C2B1-4220-B0FB-2275C7888B87}" type="presParOf" srcId="{69928EA3-7C10-41BF-AE2A-C98C3E8F5EEE}" destId="{85DA776C-B310-4845-95CE-0D2FF4E7B1CD}" srcOrd="14" destOrd="0" presId="urn:microsoft.com/office/officeart/2005/8/layout/pList1"/>
    <dgm:cxn modelId="{85DE60E4-4C91-4404-8947-BB7A05D46378}" type="presParOf" srcId="{85DA776C-B310-4845-95CE-0D2FF4E7B1CD}" destId="{FCA0BDDB-9242-464F-BB94-42E25C918020}" srcOrd="0" destOrd="0" presId="urn:microsoft.com/office/officeart/2005/8/layout/pList1"/>
    <dgm:cxn modelId="{EA5A013D-0AED-4BF7-AB6F-A0E1453A6AD2}" type="presParOf" srcId="{85DA776C-B310-4845-95CE-0D2FF4E7B1CD}" destId="{41917555-D085-46FC-89C0-9ED564D42EC8}" srcOrd="1" destOrd="0" presId="urn:microsoft.com/office/officeart/2005/8/layout/pList1"/>
    <dgm:cxn modelId="{6CA6DCDA-125D-42E7-98C6-3F5FD7DD8787}" type="presParOf" srcId="{69928EA3-7C10-41BF-AE2A-C98C3E8F5EEE}" destId="{69956CEB-4D6A-4957-8CBD-6DBDC058E87E}" srcOrd="15" destOrd="0" presId="urn:microsoft.com/office/officeart/2005/8/layout/pList1"/>
    <dgm:cxn modelId="{67F79EB5-60FF-404F-9486-0CC45C2F99B1}" type="presParOf" srcId="{69928EA3-7C10-41BF-AE2A-C98C3E8F5EEE}" destId="{DAEF80B1-FB6C-4D35-81DE-D782E34E2F76}" srcOrd="16" destOrd="0" presId="urn:microsoft.com/office/officeart/2005/8/layout/pList1"/>
    <dgm:cxn modelId="{EBF14495-E731-42C7-ACAB-B810D3C4CA46}" type="presParOf" srcId="{DAEF80B1-FB6C-4D35-81DE-D782E34E2F76}" destId="{C40B79C2-9226-4733-9498-E4F3A3893DC0}" srcOrd="0" destOrd="0" presId="urn:microsoft.com/office/officeart/2005/8/layout/pList1"/>
    <dgm:cxn modelId="{40CBE5E2-47F6-401B-BEAC-ABAF962B438E}" type="presParOf" srcId="{DAEF80B1-FB6C-4D35-81DE-D782E34E2F76}" destId="{FDCCF852-273F-475E-8E15-AEC9C9BE1A0B}" srcOrd="1" destOrd="0" presId="urn:microsoft.com/office/officeart/2005/8/layout/pList1"/>
    <dgm:cxn modelId="{B3DC6280-11F4-4D5B-9081-FC228D48231B}" type="presParOf" srcId="{69928EA3-7C10-41BF-AE2A-C98C3E8F5EEE}" destId="{46256309-F436-42B7-A448-40E4EAB84C1B}" srcOrd="17" destOrd="0" presId="urn:microsoft.com/office/officeart/2005/8/layout/pList1"/>
    <dgm:cxn modelId="{A7B5AE3E-AC4A-45D0-9FBE-385CA004E3C2}" type="presParOf" srcId="{69928EA3-7C10-41BF-AE2A-C98C3E8F5EEE}" destId="{21798E07-4099-472E-B00E-ABADB0D59DF5}" srcOrd="18" destOrd="0" presId="urn:microsoft.com/office/officeart/2005/8/layout/pList1"/>
    <dgm:cxn modelId="{7E7CE6C3-5222-4873-BEFC-DB7E51290366}" type="presParOf" srcId="{21798E07-4099-472E-B00E-ABADB0D59DF5}" destId="{DDA37A8D-BFEE-48A2-8C75-DE69A77ADC2B}" srcOrd="0" destOrd="0" presId="urn:microsoft.com/office/officeart/2005/8/layout/pList1"/>
    <dgm:cxn modelId="{5B120A14-924D-411E-956D-943B145BF801}" type="presParOf" srcId="{21798E07-4099-472E-B00E-ABADB0D59DF5}" destId="{49EA9189-48FE-4291-8666-3F2C1ACB06AF}" srcOrd="1" destOrd="0" presId="urn:microsoft.com/office/officeart/2005/8/layout/pList1"/>
    <dgm:cxn modelId="{5424AACC-D408-4725-96AC-563253F9FC5C}" type="presParOf" srcId="{69928EA3-7C10-41BF-AE2A-C98C3E8F5EEE}" destId="{E5C3FDD4-8BDD-41AC-834D-6FEE0B06A049}" srcOrd="19" destOrd="0" presId="urn:microsoft.com/office/officeart/2005/8/layout/pList1"/>
    <dgm:cxn modelId="{71602114-18B2-4615-B3CD-2968203CBF43}" type="presParOf" srcId="{69928EA3-7C10-41BF-AE2A-C98C3E8F5EEE}" destId="{389E49C2-FD83-48DF-9436-32860D53F6F1}" srcOrd="20" destOrd="0" presId="urn:microsoft.com/office/officeart/2005/8/layout/pList1"/>
    <dgm:cxn modelId="{9E8FA6DA-E142-4C7C-AB3A-E580B3B96D44}" type="presParOf" srcId="{389E49C2-FD83-48DF-9436-32860D53F6F1}" destId="{31F1046C-6E71-4A38-BE13-83006D96DF60}" srcOrd="0" destOrd="0" presId="urn:microsoft.com/office/officeart/2005/8/layout/pList1"/>
    <dgm:cxn modelId="{54794F61-898A-427B-BAEC-1995F304E45C}" type="presParOf" srcId="{389E49C2-FD83-48DF-9436-32860D53F6F1}" destId="{A5EE3EEE-204C-4293-847E-B02CAC4CF3F0}" srcOrd="1" destOrd="0" presId="urn:microsoft.com/office/officeart/2005/8/layout/pList1"/>
    <dgm:cxn modelId="{507D0D49-BFB2-4722-AB7D-E5D8772AADDF}" type="presParOf" srcId="{69928EA3-7C10-41BF-AE2A-C98C3E8F5EEE}" destId="{A3FCA0C1-FF63-4890-8E2F-70BB20597F13}" srcOrd="21" destOrd="0" presId="urn:microsoft.com/office/officeart/2005/8/layout/pList1"/>
    <dgm:cxn modelId="{7EE04803-A656-4D32-AE32-DE9C2EABC300}" type="presParOf" srcId="{69928EA3-7C10-41BF-AE2A-C98C3E8F5EEE}" destId="{A52ED26C-4839-41B7-8EE8-D28CFCBFD8C3}" srcOrd="22" destOrd="0" presId="urn:microsoft.com/office/officeart/2005/8/layout/pList1"/>
    <dgm:cxn modelId="{C2DEDB68-EBAA-48B2-860A-9CB59E357F1D}" type="presParOf" srcId="{A52ED26C-4839-41B7-8EE8-D28CFCBFD8C3}" destId="{CC9BBA8D-5596-421F-B14C-957F559D816A}" srcOrd="0" destOrd="0" presId="urn:microsoft.com/office/officeart/2005/8/layout/pList1"/>
    <dgm:cxn modelId="{A6039FF5-B464-4E43-9373-4FD32CACC361}" type="presParOf" srcId="{A52ED26C-4839-41B7-8EE8-D28CFCBFD8C3}" destId="{75AC3935-8465-486D-8530-ABC636AC743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F6B068-ADE3-4DD6-8397-879920D3CC36}" type="doc">
      <dgm:prSet loTypeId="urn:microsoft.com/office/officeart/2008/layout/PictureStrips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80B8363E-E787-49E2-8F2C-5F4670F7F852}">
      <dgm:prSet phldrT="[Text]" custT="1"/>
      <dgm:spPr/>
      <dgm:t>
        <a:bodyPr/>
        <a:lstStyle/>
        <a:p>
          <a:r>
            <a:rPr lang="en-IN" sz="1600" dirty="0">
              <a:latin typeface="Cambria" panose="02040503050406030204" pitchFamily="18" charset="0"/>
              <a:ea typeface="Cambria" panose="02040503050406030204" pitchFamily="18" charset="0"/>
            </a:rPr>
            <a:t>Automation based Mini and Major Projects on </a:t>
          </a:r>
          <a:r>
            <a:rPr lang="en-IN" sz="1400" i="1" dirty="0">
              <a:latin typeface="Cambria" panose="02040503050406030204" pitchFamily="18" charset="0"/>
              <a:ea typeface="Cambria" panose="02040503050406030204" pitchFamily="18" charset="0"/>
            </a:rPr>
            <a:t>PLC, SCADA, Smart Buildings, EMS, Automation</a:t>
          </a:r>
          <a:endParaRPr lang="en-IN" sz="1600" i="1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8167D8A-CE2A-4B3C-817E-CB908BFC7108}" type="parTrans" cxnId="{84B1FCEB-B810-4310-99DA-B1FCC8CBEFCF}">
      <dgm:prSet/>
      <dgm:spPr/>
      <dgm:t>
        <a:bodyPr/>
        <a:lstStyle/>
        <a:p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97D2169-D0F8-4C18-AEF0-1C6F26F221CF}" type="sibTrans" cxnId="{84B1FCEB-B810-4310-99DA-B1FCC8CBEFCF}">
      <dgm:prSet/>
      <dgm:spPr/>
      <dgm:t>
        <a:bodyPr/>
        <a:lstStyle/>
        <a:p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CEF0691-4926-4DF7-BE5E-B1BC56ED4693}">
      <dgm:prSet phldrT="[Text]" custT="1"/>
      <dgm:spPr/>
      <dgm:t>
        <a:bodyPr/>
        <a:lstStyle/>
        <a:p>
          <a:r>
            <a:rPr lang="en-IN" sz="1600" kern="1200" dirty="0">
              <a:latin typeface="Cambria" panose="02040503050406030204" pitchFamily="18" charset="0"/>
              <a:ea typeface="Cambria" panose="02040503050406030204" pitchFamily="18" charset="0"/>
            </a:rPr>
            <a:t>Two week Internship for students – </a:t>
          </a:r>
          <a:r>
            <a:rPr lang="en-IN" sz="1400" b="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Hands on Exposure to real industrial </a:t>
          </a:r>
          <a:r>
            <a:rPr lang="en-IN" sz="1400" b="0" i="1" kern="1200" dirty="0"/>
            <a:t>automation systems</a:t>
          </a:r>
          <a:endParaRPr lang="en-IN" sz="1600" b="0" i="1" kern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DC1653E-444C-4F5B-BA59-1A5FA0067009}" type="parTrans" cxnId="{A7BA001B-150B-4529-85AD-A99E7D004D90}">
      <dgm:prSet/>
      <dgm:spPr/>
      <dgm:t>
        <a:bodyPr/>
        <a:lstStyle/>
        <a:p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0031B40-2555-4F20-818B-9B3CD4DE5031}" type="sibTrans" cxnId="{A7BA001B-150B-4529-85AD-A99E7D004D90}">
      <dgm:prSet/>
      <dgm:spPr/>
      <dgm:t>
        <a:bodyPr/>
        <a:lstStyle/>
        <a:p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3612516-9AFC-4BF6-9B86-3F074E020C48}">
      <dgm:prSet phldrT="[Text]" custT="1"/>
      <dgm:spPr/>
      <dgm:t>
        <a:bodyPr/>
        <a:lstStyle/>
        <a:p>
          <a:r>
            <a:rPr lang="en-IN" sz="1600" dirty="0">
              <a:latin typeface="Cambria" panose="02040503050406030204" pitchFamily="18" charset="0"/>
              <a:ea typeface="Cambria" panose="02040503050406030204" pitchFamily="18" charset="0"/>
            </a:rPr>
            <a:t>Motivating students for Study abroad Programs </a:t>
          </a:r>
        </a:p>
      </dgm:t>
    </dgm:pt>
    <dgm:pt modelId="{608B3345-514B-4597-B49E-E69E6F0B58E2}" type="parTrans" cxnId="{683F120E-82F8-4472-963B-F4C9C9F44518}">
      <dgm:prSet/>
      <dgm:spPr/>
      <dgm:t>
        <a:bodyPr/>
        <a:lstStyle/>
        <a:p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801C3CB-9F72-4149-9A50-5F5628AB5C2F}" type="sibTrans" cxnId="{683F120E-82F8-4472-963B-F4C9C9F44518}">
      <dgm:prSet/>
      <dgm:spPr/>
      <dgm:t>
        <a:bodyPr/>
        <a:lstStyle/>
        <a:p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4D2C28A-661D-4572-A41B-D942CD92844A}">
      <dgm:prSet phldrT="[Text]" custT="1"/>
      <dgm:spPr/>
      <dgm:t>
        <a:bodyPr/>
        <a:lstStyle/>
        <a:p>
          <a:r>
            <a:rPr lang="en-IN" sz="1600" kern="1200" dirty="0">
              <a:latin typeface="Cambria" panose="02040503050406030204" pitchFamily="18" charset="0"/>
              <a:ea typeface="Cambria" panose="02040503050406030204" pitchFamily="18" charset="0"/>
            </a:rPr>
            <a:t>Proposed SCADA Course in Schneider lab</a:t>
          </a:r>
        </a:p>
        <a:p>
          <a:r>
            <a:rPr lang="en-IN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Industry-grade software &amp; controllers</a:t>
          </a:r>
        </a:p>
      </dgm:t>
    </dgm:pt>
    <dgm:pt modelId="{6341701B-67EA-4554-BE79-B925C8647EFB}" type="parTrans" cxnId="{51DF6A0E-AA87-49FB-8124-5FBED05D59E9}">
      <dgm:prSet/>
      <dgm:spPr/>
      <dgm:t>
        <a:bodyPr/>
        <a:lstStyle/>
        <a:p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CE20186-0698-41FA-BF19-43CA5506DEC1}" type="sibTrans" cxnId="{51DF6A0E-AA87-49FB-8124-5FBED05D59E9}">
      <dgm:prSet/>
      <dgm:spPr/>
      <dgm:t>
        <a:bodyPr/>
        <a:lstStyle/>
        <a:p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FCA2293-4BA9-4D7C-AD18-79A73F3887CF}">
      <dgm:prSet phldrT="[Text]" custT="1"/>
      <dgm:spPr/>
      <dgm:t>
        <a:bodyPr/>
        <a:lstStyle/>
        <a:p>
          <a:r>
            <a:rPr lang="en-IN" sz="1600" dirty="0">
              <a:latin typeface="Cambria" panose="02040503050406030204" pitchFamily="18" charset="0"/>
              <a:ea typeface="Cambria" panose="02040503050406030204" pitchFamily="18" charset="0"/>
            </a:rPr>
            <a:t>Train the Trainers in Endless Automation</a:t>
          </a:r>
        </a:p>
      </dgm:t>
    </dgm:pt>
    <dgm:pt modelId="{1C9BF082-8637-469B-9097-8E2167E68465}" type="parTrans" cxnId="{330F1053-6005-4228-8A99-06C76FB75D5B}">
      <dgm:prSet/>
      <dgm:spPr/>
      <dgm:t>
        <a:bodyPr/>
        <a:lstStyle/>
        <a:p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92472C5-C99E-4C6B-AEDB-C3B2C149CFB1}" type="sibTrans" cxnId="{330F1053-6005-4228-8A99-06C76FB75D5B}">
      <dgm:prSet/>
      <dgm:spPr/>
      <dgm:t>
        <a:bodyPr/>
        <a:lstStyle/>
        <a:p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B61A839-687B-45BC-BF83-C10B629E880E}" type="pres">
      <dgm:prSet presAssocID="{1AF6B068-ADE3-4DD6-8397-879920D3CC36}" presName="Name0" presStyleCnt="0">
        <dgm:presLayoutVars>
          <dgm:dir/>
          <dgm:resizeHandles val="exact"/>
        </dgm:presLayoutVars>
      </dgm:prSet>
      <dgm:spPr/>
    </dgm:pt>
    <dgm:pt modelId="{2DB5145E-FFFD-4706-A05D-CD3B87B33534}" type="pres">
      <dgm:prSet presAssocID="{80B8363E-E787-49E2-8F2C-5F4670F7F852}" presName="composite" presStyleCnt="0"/>
      <dgm:spPr/>
    </dgm:pt>
    <dgm:pt modelId="{5E405BCD-8320-48B8-B923-2441DF9A85BB}" type="pres">
      <dgm:prSet presAssocID="{80B8363E-E787-49E2-8F2C-5F4670F7F852}" presName="rect1" presStyleLbl="trAlignAcc1" presStyleIdx="0" presStyleCnt="5">
        <dgm:presLayoutVars>
          <dgm:bulletEnabled val="1"/>
        </dgm:presLayoutVars>
      </dgm:prSet>
      <dgm:spPr/>
    </dgm:pt>
    <dgm:pt modelId="{5B529FBD-9C30-4BE2-9EB3-67F79467B053}" type="pres">
      <dgm:prSet presAssocID="{80B8363E-E787-49E2-8F2C-5F4670F7F852}" presName="rect2" presStyleLbl="fgImgPlace1" presStyleIdx="0" presStyleCnt="5"/>
      <dgm:spPr>
        <a:blipFill rotWithShape="1">
          <a:blip xmlns:r="http://schemas.openxmlformats.org/officeDocument/2006/relationships" r:embed="rId1" cstate="print"/>
          <a:srcRect/>
          <a:stretch>
            <a:fillRect l="-63000" r="-63000"/>
          </a:stretch>
        </a:blipFill>
      </dgm:spPr>
    </dgm:pt>
    <dgm:pt modelId="{F9E58C3D-8021-4913-B03B-2BD94F761BE7}" type="pres">
      <dgm:prSet presAssocID="{797D2169-D0F8-4C18-AEF0-1C6F26F221CF}" presName="sibTrans" presStyleCnt="0"/>
      <dgm:spPr/>
    </dgm:pt>
    <dgm:pt modelId="{7A852D69-3BFB-4C17-9C1B-8C5D3F403D41}" type="pres">
      <dgm:prSet presAssocID="{6CEF0691-4926-4DF7-BE5E-B1BC56ED4693}" presName="composite" presStyleCnt="0"/>
      <dgm:spPr/>
    </dgm:pt>
    <dgm:pt modelId="{176BC5D4-9CE1-4BEE-AACD-64B02AC86A46}" type="pres">
      <dgm:prSet presAssocID="{6CEF0691-4926-4DF7-BE5E-B1BC56ED4693}" presName="rect1" presStyleLbl="trAlignAcc1" presStyleIdx="1" presStyleCnt="5">
        <dgm:presLayoutVars>
          <dgm:bulletEnabled val="1"/>
        </dgm:presLayoutVars>
      </dgm:prSet>
      <dgm:spPr/>
    </dgm:pt>
    <dgm:pt modelId="{C2B5A742-C6C3-4537-AB30-0D4DE5258CE1}" type="pres">
      <dgm:prSet presAssocID="{6CEF0691-4926-4DF7-BE5E-B1BC56ED4693}" presName="rect2" presStyleLbl="fgImgPlace1" presStyleIdx="1" presStyleCnt="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25000" r="-25000"/>
          </a:stretch>
        </a:blipFill>
      </dgm:spPr>
    </dgm:pt>
    <dgm:pt modelId="{57B0ACDF-9E5F-44A5-80A9-C5928A55FCFF}" type="pres">
      <dgm:prSet presAssocID="{B0031B40-2555-4F20-818B-9B3CD4DE5031}" presName="sibTrans" presStyleCnt="0"/>
      <dgm:spPr/>
    </dgm:pt>
    <dgm:pt modelId="{DBA5F367-671A-47EB-832A-B07C4BFAB352}" type="pres">
      <dgm:prSet presAssocID="{F3612516-9AFC-4BF6-9B86-3F074E020C48}" presName="composite" presStyleCnt="0"/>
      <dgm:spPr/>
    </dgm:pt>
    <dgm:pt modelId="{6531CBE0-0EA4-40D0-8151-8B9062CE9161}" type="pres">
      <dgm:prSet presAssocID="{F3612516-9AFC-4BF6-9B86-3F074E020C48}" presName="rect1" presStyleLbl="trAlignAcc1" presStyleIdx="2" presStyleCnt="5">
        <dgm:presLayoutVars>
          <dgm:bulletEnabled val="1"/>
        </dgm:presLayoutVars>
      </dgm:prSet>
      <dgm:spPr/>
    </dgm:pt>
    <dgm:pt modelId="{FE006AC2-39D0-43AC-9EC1-8C5FC832FEA1}" type="pres">
      <dgm:prSet presAssocID="{F3612516-9AFC-4BF6-9B86-3F074E020C48}" presName="rect2" presStyleLbl="fgImgPlace1" presStyleIdx="2" presStyleCnt="5"/>
      <dgm:spPr>
        <a:blipFill rotWithShape="1">
          <a:blip xmlns:r="http://schemas.openxmlformats.org/officeDocument/2006/relationships" r:embed="rId4"/>
          <a:srcRect/>
          <a:stretch>
            <a:fillRect l="-42000" r="-42000"/>
          </a:stretch>
        </a:blipFill>
      </dgm:spPr>
    </dgm:pt>
    <dgm:pt modelId="{22425BB4-1709-4C11-A92F-26D1DC9E537A}" type="pres">
      <dgm:prSet presAssocID="{A801C3CB-9F72-4149-9A50-5F5628AB5C2F}" presName="sibTrans" presStyleCnt="0"/>
      <dgm:spPr/>
    </dgm:pt>
    <dgm:pt modelId="{0C8FF065-5843-4C8B-AD34-A86DE8878EBB}" type="pres">
      <dgm:prSet presAssocID="{CFCA2293-4BA9-4D7C-AD18-79A73F3887CF}" presName="composite" presStyleCnt="0"/>
      <dgm:spPr/>
    </dgm:pt>
    <dgm:pt modelId="{67453429-3358-447D-A3DD-B5DCD641F0EF}" type="pres">
      <dgm:prSet presAssocID="{CFCA2293-4BA9-4D7C-AD18-79A73F3887CF}" presName="rect1" presStyleLbl="trAlignAcc1" presStyleIdx="3" presStyleCnt="5">
        <dgm:presLayoutVars>
          <dgm:bulletEnabled val="1"/>
        </dgm:presLayoutVars>
      </dgm:prSet>
      <dgm:spPr/>
    </dgm:pt>
    <dgm:pt modelId="{0F2A972E-778A-49F3-AB0E-1463014F6E62}" type="pres">
      <dgm:prSet presAssocID="{CFCA2293-4BA9-4D7C-AD18-79A73F3887CF}" presName="rect2" presStyleLbl="fgImgPlace1" presStyleIdx="3" presStyleCnt="5" custScaleX="134977" custLinFactNeighborX="-2694" custLinFactNeighborY="-182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6000" r="-6000"/>
          </a:stretch>
        </a:blipFill>
      </dgm:spPr>
    </dgm:pt>
    <dgm:pt modelId="{1424B9D8-41E3-4315-A32A-36B236DDD8BD}" type="pres">
      <dgm:prSet presAssocID="{E92472C5-C99E-4C6B-AEDB-C3B2C149CFB1}" presName="sibTrans" presStyleCnt="0"/>
      <dgm:spPr/>
    </dgm:pt>
    <dgm:pt modelId="{43C0B666-B656-4171-A648-9B837BFF82A8}" type="pres">
      <dgm:prSet presAssocID="{14D2C28A-661D-4572-A41B-D942CD92844A}" presName="composite" presStyleCnt="0"/>
      <dgm:spPr/>
    </dgm:pt>
    <dgm:pt modelId="{773E985F-C436-495D-ACFE-5A0BA67246D2}" type="pres">
      <dgm:prSet presAssocID="{14D2C28A-661D-4572-A41B-D942CD92844A}" presName="rect1" presStyleLbl="trAlignAcc1" presStyleIdx="4" presStyleCnt="5">
        <dgm:presLayoutVars>
          <dgm:bulletEnabled val="1"/>
        </dgm:presLayoutVars>
      </dgm:prSet>
      <dgm:spPr/>
    </dgm:pt>
    <dgm:pt modelId="{6F6ABD8D-37A6-430C-8377-7759EA7E6397}" type="pres">
      <dgm:prSet presAssocID="{14D2C28A-661D-4572-A41B-D942CD92844A}" presName="rect2" presStyleLbl="fgImgPlace1" presStyleIdx="4" presStyleCnt="5" custLinFactNeighborX="3432" custLinFactNeighborY="-182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683F120E-82F8-4472-963B-F4C9C9F44518}" srcId="{1AF6B068-ADE3-4DD6-8397-879920D3CC36}" destId="{F3612516-9AFC-4BF6-9B86-3F074E020C48}" srcOrd="2" destOrd="0" parTransId="{608B3345-514B-4597-B49E-E69E6F0B58E2}" sibTransId="{A801C3CB-9F72-4149-9A50-5F5628AB5C2F}"/>
    <dgm:cxn modelId="{51DF6A0E-AA87-49FB-8124-5FBED05D59E9}" srcId="{1AF6B068-ADE3-4DD6-8397-879920D3CC36}" destId="{14D2C28A-661D-4572-A41B-D942CD92844A}" srcOrd="4" destOrd="0" parTransId="{6341701B-67EA-4554-BE79-B925C8647EFB}" sibTransId="{7CE20186-0698-41FA-BF19-43CA5506DEC1}"/>
    <dgm:cxn modelId="{A7BA001B-150B-4529-85AD-A99E7D004D90}" srcId="{1AF6B068-ADE3-4DD6-8397-879920D3CC36}" destId="{6CEF0691-4926-4DF7-BE5E-B1BC56ED4693}" srcOrd="1" destOrd="0" parTransId="{CDC1653E-444C-4F5B-BA59-1A5FA0067009}" sibTransId="{B0031B40-2555-4F20-818B-9B3CD4DE5031}"/>
    <dgm:cxn modelId="{330F1053-6005-4228-8A99-06C76FB75D5B}" srcId="{1AF6B068-ADE3-4DD6-8397-879920D3CC36}" destId="{CFCA2293-4BA9-4D7C-AD18-79A73F3887CF}" srcOrd="3" destOrd="0" parTransId="{1C9BF082-8637-469B-9097-8E2167E68465}" sibTransId="{E92472C5-C99E-4C6B-AEDB-C3B2C149CFB1}"/>
    <dgm:cxn modelId="{7757A859-C40E-4E66-9094-46D31AB7D1D8}" type="presOf" srcId="{F3612516-9AFC-4BF6-9B86-3F074E020C48}" destId="{6531CBE0-0EA4-40D0-8151-8B9062CE9161}" srcOrd="0" destOrd="0" presId="urn:microsoft.com/office/officeart/2008/layout/PictureStrips"/>
    <dgm:cxn modelId="{7B06309C-A649-4C03-8EB2-34E84772F64E}" type="presOf" srcId="{80B8363E-E787-49E2-8F2C-5F4670F7F852}" destId="{5E405BCD-8320-48B8-B923-2441DF9A85BB}" srcOrd="0" destOrd="0" presId="urn:microsoft.com/office/officeart/2008/layout/PictureStrips"/>
    <dgm:cxn modelId="{FB3444B0-4C94-4210-A38C-0B7C29D2201B}" type="presOf" srcId="{6CEF0691-4926-4DF7-BE5E-B1BC56ED4693}" destId="{176BC5D4-9CE1-4BEE-AACD-64B02AC86A46}" srcOrd="0" destOrd="0" presId="urn:microsoft.com/office/officeart/2008/layout/PictureStrips"/>
    <dgm:cxn modelId="{D1A878B2-3FA3-495A-8D34-B9BD746E6F03}" type="presOf" srcId="{CFCA2293-4BA9-4D7C-AD18-79A73F3887CF}" destId="{67453429-3358-447D-A3DD-B5DCD641F0EF}" srcOrd="0" destOrd="0" presId="urn:microsoft.com/office/officeart/2008/layout/PictureStrips"/>
    <dgm:cxn modelId="{33BB5DB8-95EB-4BA4-8599-3ABDA0ED9BDA}" type="presOf" srcId="{1AF6B068-ADE3-4DD6-8397-879920D3CC36}" destId="{2B61A839-687B-45BC-BF83-C10B629E880E}" srcOrd="0" destOrd="0" presId="urn:microsoft.com/office/officeart/2008/layout/PictureStrips"/>
    <dgm:cxn modelId="{4F5581C9-8867-440B-975E-58ED942EA292}" type="presOf" srcId="{14D2C28A-661D-4572-A41B-D942CD92844A}" destId="{773E985F-C436-495D-ACFE-5A0BA67246D2}" srcOrd="0" destOrd="0" presId="urn:microsoft.com/office/officeart/2008/layout/PictureStrips"/>
    <dgm:cxn modelId="{84B1FCEB-B810-4310-99DA-B1FCC8CBEFCF}" srcId="{1AF6B068-ADE3-4DD6-8397-879920D3CC36}" destId="{80B8363E-E787-49E2-8F2C-5F4670F7F852}" srcOrd="0" destOrd="0" parTransId="{18167D8A-CE2A-4B3C-817E-CB908BFC7108}" sibTransId="{797D2169-D0F8-4C18-AEF0-1C6F26F221CF}"/>
    <dgm:cxn modelId="{9A135C9E-35B2-4578-8421-F7A21EF06B48}" type="presParOf" srcId="{2B61A839-687B-45BC-BF83-C10B629E880E}" destId="{2DB5145E-FFFD-4706-A05D-CD3B87B33534}" srcOrd="0" destOrd="0" presId="urn:microsoft.com/office/officeart/2008/layout/PictureStrips"/>
    <dgm:cxn modelId="{BD9817F1-3106-4903-809F-1815048E7845}" type="presParOf" srcId="{2DB5145E-FFFD-4706-A05D-CD3B87B33534}" destId="{5E405BCD-8320-48B8-B923-2441DF9A85BB}" srcOrd="0" destOrd="0" presId="urn:microsoft.com/office/officeart/2008/layout/PictureStrips"/>
    <dgm:cxn modelId="{14A2C7CE-9E1B-4832-9ACB-636277F127E7}" type="presParOf" srcId="{2DB5145E-FFFD-4706-A05D-CD3B87B33534}" destId="{5B529FBD-9C30-4BE2-9EB3-67F79467B053}" srcOrd="1" destOrd="0" presId="urn:microsoft.com/office/officeart/2008/layout/PictureStrips"/>
    <dgm:cxn modelId="{9BD62F4A-D6EA-4102-BACE-D125FF8E65B2}" type="presParOf" srcId="{2B61A839-687B-45BC-BF83-C10B629E880E}" destId="{F9E58C3D-8021-4913-B03B-2BD94F761BE7}" srcOrd="1" destOrd="0" presId="urn:microsoft.com/office/officeart/2008/layout/PictureStrips"/>
    <dgm:cxn modelId="{7A689842-9F34-4C7F-8922-66F8D00ACEB4}" type="presParOf" srcId="{2B61A839-687B-45BC-BF83-C10B629E880E}" destId="{7A852D69-3BFB-4C17-9C1B-8C5D3F403D41}" srcOrd="2" destOrd="0" presId="urn:microsoft.com/office/officeart/2008/layout/PictureStrips"/>
    <dgm:cxn modelId="{12018F10-3B44-4B0A-954D-818C91FDD84D}" type="presParOf" srcId="{7A852D69-3BFB-4C17-9C1B-8C5D3F403D41}" destId="{176BC5D4-9CE1-4BEE-AACD-64B02AC86A46}" srcOrd="0" destOrd="0" presId="urn:microsoft.com/office/officeart/2008/layout/PictureStrips"/>
    <dgm:cxn modelId="{892BE241-97A0-4976-9CDC-30B534ADC856}" type="presParOf" srcId="{7A852D69-3BFB-4C17-9C1B-8C5D3F403D41}" destId="{C2B5A742-C6C3-4537-AB30-0D4DE5258CE1}" srcOrd="1" destOrd="0" presId="urn:microsoft.com/office/officeart/2008/layout/PictureStrips"/>
    <dgm:cxn modelId="{FC1B14A9-6CC8-429E-A8D3-5EC42EB85281}" type="presParOf" srcId="{2B61A839-687B-45BC-BF83-C10B629E880E}" destId="{57B0ACDF-9E5F-44A5-80A9-C5928A55FCFF}" srcOrd="3" destOrd="0" presId="urn:microsoft.com/office/officeart/2008/layout/PictureStrips"/>
    <dgm:cxn modelId="{5BABC442-9013-44D6-95A8-3792FCCAE633}" type="presParOf" srcId="{2B61A839-687B-45BC-BF83-C10B629E880E}" destId="{DBA5F367-671A-47EB-832A-B07C4BFAB352}" srcOrd="4" destOrd="0" presId="urn:microsoft.com/office/officeart/2008/layout/PictureStrips"/>
    <dgm:cxn modelId="{5BB7B095-79D9-4D01-B94D-090296905306}" type="presParOf" srcId="{DBA5F367-671A-47EB-832A-B07C4BFAB352}" destId="{6531CBE0-0EA4-40D0-8151-8B9062CE9161}" srcOrd="0" destOrd="0" presId="urn:microsoft.com/office/officeart/2008/layout/PictureStrips"/>
    <dgm:cxn modelId="{53EB3F6F-6AF1-4E4D-883C-5534D3C1AC8B}" type="presParOf" srcId="{DBA5F367-671A-47EB-832A-B07C4BFAB352}" destId="{FE006AC2-39D0-43AC-9EC1-8C5FC832FEA1}" srcOrd="1" destOrd="0" presId="urn:microsoft.com/office/officeart/2008/layout/PictureStrips"/>
    <dgm:cxn modelId="{E6E11BF3-7D73-4093-B478-526C0B5298AE}" type="presParOf" srcId="{2B61A839-687B-45BC-BF83-C10B629E880E}" destId="{22425BB4-1709-4C11-A92F-26D1DC9E537A}" srcOrd="5" destOrd="0" presId="urn:microsoft.com/office/officeart/2008/layout/PictureStrips"/>
    <dgm:cxn modelId="{C625F877-850B-4519-8053-AC3C1B809985}" type="presParOf" srcId="{2B61A839-687B-45BC-BF83-C10B629E880E}" destId="{0C8FF065-5843-4C8B-AD34-A86DE8878EBB}" srcOrd="6" destOrd="0" presId="urn:microsoft.com/office/officeart/2008/layout/PictureStrips"/>
    <dgm:cxn modelId="{DB3DF49F-36FD-434D-8984-EF456F296207}" type="presParOf" srcId="{0C8FF065-5843-4C8B-AD34-A86DE8878EBB}" destId="{67453429-3358-447D-A3DD-B5DCD641F0EF}" srcOrd="0" destOrd="0" presId="urn:microsoft.com/office/officeart/2008/layout/PictureStrips"/>
    <dgm:cxn modelId="{E7F28B83-8CFC-4F8C-B567-2E84A15A812B}" type="presParOf" srcId="{0C8FF065-5843-4C8B-AD34-A86DE8878EBB}" destId="{0F2A972E-778A-49F3-AB0E-1463014F6E62}" srcOrd="1" destOrd="0" presId="urn:microsoft.com/office/officeart/2008/layout/PictureStrips"/>
    <dgm:cxn modelId="{FAE70A17-D5C2-4FA3-8748-B2711C6E0C1A}" type="presParOf" srcId="{2B61A839-687B-45BC-BF83-C10B629E880E}" destId="{1424B9D8-41E3-4315-A32A-36B236DDD8BD}" srcOrd="7" destOrd="0" presId="urn:microsoft.com/office/officeart/2008/layout/PictureStrips"/>
    <dgm:cxn modelId="{AC01815E-FF53-4249-B1A6-22140D6167C7}" type="presParOf" srcId="{2B61A839-687B-45BC-BF83-C10B629E880E}" destId="{43C0B666-B656-4171-A648-9B837BFF82A8}" srcOrd="8" destOrd="0" presId="urn:microsoft.com/office/officeart/2008/layout/PictureStrips"/>
    <dgm:cxn modelId="{ACF4DADF-7C93-428A-957E-404C0C488038}" type="presParOf" srcId="{43C0B666-B656-4171-A648-9B837BFF82A8}" destId="{773E985F-C436-495D-ACFE-5A0BA67246D2}" srcOrd="0" destOrd="0" presId="urn:microsoft.com/office/officeart/2008/layout/PictureStrips"/>
    <dgm:cxn modelId="{64E58D8D-3FC3-435E-8234-A4F7E478E4B9}" type="presParOf" srcId="{43C0B666-B656-4171-A648-9B837BFF82A8}" destId="{6F6ABD8D-37A6-430C-8377-7759EA7E639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76B72D-7921-40E6-872D-4F6590DAAFA5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3BF21D-D416-4C39-80C2-C3BC3401F338}">
      <dgm:prSet phldrT="[Text]"/>
      <dgm:spPr/>
      <dgm:t>
        <a:bodyPr/>
        <a:lstStyle/>
        <a:p>
          <a:pPr algn="l"/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Sponsored Research Projects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C39D83B-2504-49E2-ACC4-E9E711CE654B}" type="parTrans" cxnId="{044F759A-04E8-4B94-99A7-4A5768817EE5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BBC7914-E03F-474C-B764-7B71C6119DB0}" type="sibTrans" cxnId="{044F759A-04E8-4B94-99A7-4A5768817EE5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E98067E-B028-4BCB-8522-21664C654A85}">
      <dgm:prSet phldrT="[Text]"/>
      <dgm:spPr/>
      <dgm:t>
        <a:bodyPr/>
        <a:lstStyle/>
        <a:p>
          <a:pPr algn="l"/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More Funded Projects from Government and Non Government funding agencies</a:t>
          </a:r>
        </a:p>
      </dgm:t>
    </dgm:pt>
    <dgm:pt modelId="{FB6F6961-EA70-4831-8D8D-5608B29861E8}" type="parTrans" cxnId="{CBB4F54C-F8F7-417A-AB6E-91520AC96CD9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420DD91-CE9E-468D-8A3B-F493E9A20303}" type="sibTrans" cxnId="{CBB4F54C-F8F7-417A-AB6E-91520AC96CD9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18ED642-F008-47FC-BCC4-0A7E509427D0}">
      <dgm:prSet phldrT="[Text]"/>
      <dgm:spPr/>
      <dgm:t>
        <a:bodyPr/>
        <a:lstStyle/>
        <a:p>
          <a:pPr algn="l"/>
          <a:r>
            <a:rPr lang="en-US" b="1">
              <a:latin typeface="Cambria" panose="02040503050406030204" pitchFamily="18" charset="0"/>
              <a:ea typeface="Cambria" panose="02040503050406030204" pitchFamily="18" charset="0"/>
            </a:rPr>
            <a:t>Publications Details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7DFB30D-CF22-4128-91C6-B74D93EFE506}" type="parTrans" cxnId="{BA2B1E60-2A94-4A86-BAF4-5422744BB7A0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3643AF9-7EA6-4BD8-A09B-22C4BA19B847}" type="sibTrans" cxnId="{BA2B1E60-2A94-4A86-BAF4-5422744BB7A0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47976DD-3BA6-4A46-BBAD-AEF401085F5C}">
      <dgm:prSet phldrT="[Text]"/>
      <dgm:spPr/>
      <dgm:t>
        <a:bodyPr/>
        <a:lstStyle/>
        <a:p>
          <a:pPr algn="l"/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Faculties and Students have published more than 160 papers in refereed journals </a:t>
          </a:r>
        </a:p>
      </dgm:t>
    </dgm:pt>
    <dgm:pt modelId="{462ACDF3-5F92-45B6-98E6-6B6040670DF5}" type="parTrans" cxnId="{C626CEA6-E88F-40C3-B6CB-3DCEEE531751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54BA105-D81D-47AD-B463-E647DF02C768}" type="sibTrans" cxnId="{C626CEA6-E88F-40C3-B6CB-3DCEEE531751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1056C66-FCB6-4055-B546-4855C491B8BA}">
      <dgm:prSet phldrT="[Text]"/>
      <dgm:spPr/>
      <dgm:t>
        <a:bodyPr/>
        <a:lstStyle/>
        <a:p>
          <a:pPr algn="l"/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Patents Filled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08463C3-0F83-40A9-ADB2-92321A4AF5B1}" type="parTrans" cxnId="{5F251738-D74E-4DEC-8A85-23FCBC03E63B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6D9015C-091B-4039-9300-E6CEED78E7A1}" type="sibTrans" cxnId="{5F251738-D74E-4DEC-8A85-23FCBC03E63B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307F4CC-77CE-4B44-BBA5-EE076C8FCBC7}">
      <dgm:prSet phldrT="[Text]"/>
      <dgm:spPr/>
      <dgm:t>
        <a:bodyPr/>
        <a:lstStyle/>
        <a:p>
          <a:pPr algn="l"/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Faculties and Students have published more than 85 Patents</a:t>
          </a:r>
        </a:p>
      </dgm:t>
    </dgm:pt>
    <dgm:pt modelId="{10CA8721-78C7-4A25-AF50-A70FEFA2D98A}" type="parTrans" cxnId="{B2D0AC99-A02F-445A-81BE-72A75AEF0A42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D8DA879-101E-466B-BC58-30DB968FBEF1}" type="sibTrans" cxnId="{B2D0AC99-A02F-445A-81BE-72A75AEF0A42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21A64AA-B787-4A82-BA49-379B5A16CD6E}">
      <dgm:prSet phldrT="[Text]"/>
      <dgm:spPr/>
      <dgm:t>
        <a:bodyPr/>
        <a:lstStyle/>
        <a:p>
          <a:pPr algn="l"/>
          <a:r>
            <a:rPr lang="en-US">
              <a:latin typeface="Cambria" panose="02040503050406030204" pitchFamily="18" charset="0"/>
              <a:ea typeface="Cambria" panose="02040503050406030204" pitchFamily="18" charset="0"/>
            </a:rPr>
            <a:t>Department have 100% of Enrollment ratio for 3 assessment year</a:t>
          </a:r>
        </a:p>
      </dgm:t>
    </dgm:pt>
    <dgm:pt modelId="{2F347433-70B8-4F09-97AC-82EB244F565C}" type="parTrans" cxnId="{47B88EE0-606B-4D52-B8D4-4BE87DC1380F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E00C8A1-6EA9-44CD-A8DC-3BC7EF78BBE6}" type="sibTrans" cxnId="{47B88EE0-606B-4D52-B8D4-4BE87DC1380F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1AF18D0-E1B9-49F2-9FF7-2A157B0C9DB9}">
      <dgm:prSet phldrT="[Text]"/>
      <dgm:spPr/>
      <dgm:t>
        <a:bodyPr/>
        <a:lstStyle/>
        <a:p>
          <a:pPr algn="l"/>
          <a:r>
            <a:rPr lang="en-US" b="1">
              <a:latin typeface="Cambria" panose="02040503050406030204" pitchFamily="18" charset="0"/>
              <a:ea typeface="Cambria" panose="02040503050406030204" pitchFamily="18" charset="0"/>
            </a:rPr>
            <a:t>Placement</a:t>
          </a:r>
        </a:p>
      </dgm:t>
    </dgm:pt>
    <dgm:pt modelId="{2DEA17F5-F321-4761-9CB1-03D3E41A3ED5}" type="parTrans" cxnId="{C02EDEDE-CC3C-44EB-A04F-AAA6FAB83955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A5D4F82-F277-4974-AB39-2AC88DD5CA6F}" type="sibTrans" cxnId="{C02EDEDE-CC3C-44EB-A04F-AAA6FAB83955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8AB66A5-CB55-4092-A62E-E8F0A0F50C82}">
      <dgm:prSet phldrT="[Text]"/>
      <dgm:spPr/>
      <dgm:t>
        <a:bodyPr/>
        <a:lstStyle/>
        <a:p>
          <a:pPr algn="l"/>
          <a:r>
            <a:rPr lang="en-US" b="1">
              <a:latin typeface="Cambria" panose="02040503050406030204" pitchFamily="18" charset="0"/>
              <a:ea typeface="Cambria" panose="02040503050406030204" pitchFamily="18" charset="0"/>
            </a:rPr>
            <a:t>Enrollment Ratio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813CC6E-BC50-4193-BAA4-07EB77B029CA}" type="parTrans" cxnId="{F000E5DE-8019-480E-BA2E-F496170A9483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A88FACD-ECE3-4702-95D2-E790F95BCAD8}" type="sibTrans" cxnId="{F000E5DE-8019-480E-BA2E-F496170A9483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F75DCCC-B615-4CD2-8C8D-15B353A8A2DB}">
      <dgm:prSet phldrT="[Text]"/>
      <dgm:spPr/>
      <dgm:t>
        <a:bodyPr/>
        <a:lstStyle/>
        <a:p>
          <a:pPr algn="l"/>
          <a:r>
            <a:rPr lang="en-US" b="0" dirty="0">
              <a:latin typeface="Cambria" panose="02040503050406030204" pitchFamily="18" charset="0"/>
              <a:ea typeface="Cambria" panose="02040503050406030204" pitchFamily="18" charset="0"/>
            </a:rPr>
            <a:t>Department have achieved 91%  Placement for the academic year 2024-25</a:t>
          </a:r>
        </a:p>
      </dgm:t>
    </dgm:pt>
    <dgm:pt modelId="{A620E019-253F-43FC-9878-5ABE9904B447}" type="parTrans" cxnId="{3BFAF1F3-6FCE-4C24-A117-69E57EAEBC74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222798D-8266-43A9-9E7F-7CD0455CDEC0}" type="sibTrans" cxnId="{3BFAF1F3-6FCE-4C24-A117-69E57EAEBC74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9ED33E7-F50E-466C-8F41-4F970A78E98C}">
      <dgm:prSet phldrT="[Text]"/>
      <dgm:spPr/>
      <dgm:t>
        <a:bodyPr/>
        <a:lstStyle/>
        <a:p>
          <a:pPr algn="l"/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Students Club</a:t>
          </a:r>
          <a:endParaRPr lang="en-US" b="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A0F6573-CC8E-4A91-93A7-B35B51618251}" type="parTrans" cxnId="{9FCC6961-C242-4CBE-A734-047404EFE32C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0E51924-584D-4070-8D4C-1D2D27E85A8E}" type="sibTrans" cxnId="{9FCC6961-C242-4CBE-A734-047404EFE32C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9DD067E-FBA5-4ECB-AC91-3F67FDF7259F}">
      <dgm:prSet phldrT="[Text]"/>
      <dgm:spPr/>
      <dgm:t>
        <a:bodyPr/>
        <a:lstStyle/>
        <a:p>
          <a:pPr algn="l"/>
          <a:r>
            <a:rPr lang="en-US" b="0" dirty="0">
              <a:latin typeface="Cambria" panose="02040503050406030204" pitchFamily="18" charset="0"/>
              <a:ea typeface="Cambria" panose="02040503050406030204" pitchFamily="18" charset="0"/>
            </a:rPr>
            <a:t>Students cocurricular club -Green Energy  Club</a:t>
          </a:r>
        </a:p>
      </dgm:t>
    </dgm:pt>
    <dgm:pt modelId="{2D5EB211-9F58-4015-A82D-50C29F5FBBD0}" type="parTrans" cxnId="{76DA56EF-EF85-4D8B-BE83-C7E17DDEC9AD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4AB8510-FFE9-4AA7-A711-55ED4B1EF26A}" type="sibTrans" cxnId="{76DA56EF-EF85-4D8B-BE83-C7E17DDEC9AD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2502FA8-5C1A-40E1-935C-A066937B86CB}">
      <dgm:prSet phldrT="[Text]"/>
      <dgm:spPr/>
      <dgm:t>
        <a:bodyPr/>
        <a:lstStyle/>
        <a:p>
          <a:pPr algn="l"/>
          <a:r>
            <a:rPr lang="en-US" b="1">
              <a:latin typeface="Cambria" panose="02040503050406030204" pitchFamily="18" charset="0"/>
              <a:ea typeface="Cambria" panose="02040503050406030204" pitchFamily="18" charset="0"/>
            </a:rPr>
            <a:t>Professional Society</a:t>
          </a:r>
          <a:endParaRPr lang="en-US" b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9599CFE-0BFA-4914-A09A-0860ACD59CCA}" type="parTrans" cxnId="{11D21164-D13E-4E3C-8EFD-98658C816CED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3148EF1-B12E-42D1-8783-06E44B806A96}" type="sibTrans" cxnId="{11D21164-D13E-4E3C-8EFD-98658C816CED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A27AA73-27FD-4807-9713-39B76E74FECF}">
      <dgm:prSet phldrT="[Text]"/>
      <dgm:spPr/>
      <dgm:t>
        <a:bodyPr/>
        <a:lstStyle/>
        <a:p>
          <a:pPr algn="l"/>
          <a:r>
            <a:rPr lang="en-US" b="0" dirty="0">
              <a:latin typeface="Cambria" panose="02040503050406030204" pitchFamily="18" charset="0"/>
              <a:ea typeface="Cambria" panose="02040503050406030204" pitchFamily="18" charset="0"/>
            </a:rPr>
            <a:t>Professional Societies like IEEE PELS and IEEE-IES Student Branch Chapter</a:t>
          </a:r>
        </a:p>
      </dgm:t>
    </dgm:pt>
    <dgm:pt modelId="{B3C76103-68B0-406A-B856-4BA6764A3B55}" type="parTrans" cxnId="{7CDFEA5D-611F-4150-B40A-000DAEF02060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4780AFF-1562-45BD-BD1A-552C321802B4}" type="sibTrans" cxnId="{7CDFEA5D-611F-4150-B40A-000DAEF02060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259733D-01A4-4A06-9A8F-B90141B51DA9}">
      <dgm:prSet phldrT="[Text]"/>
      <dgm:spPr/>
      <dgm:t>
        <a:bodyPr/>
        <a:lstStyle/>
        <a:p>
          <a:pPr algn="l"/>
          <a:r>
            <a:rPr lang="en-US" b="1">
              <a:latin typeface="Cambria" panose="02040503050406030204" pitchFamily="18" charset="0"/>
              <a:ea typeface="Cambria" panose="02040503050406030204" pitchFamily="18" charset="0"/>
            </a:rPr>
            <a:t>Industry Sponsored Lab</a:t>
          </a:r>
          <a:endParaRPr lang="en-US" b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F3B1D4F-31BA-4F2D-A291-2FD3CCEE0994}" type="parTrans" cxnId="{97450B34-065C-4A5E-8546-584EFC940769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84E0B87-94D8-41C4-9B55-ECD70EF9324B}" type="sibTrans" cxnId="{97450B34-065C-4A5E-8546-584EFC940769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4BDEBAB-6074-42DF-A85D-50378CE9191E}">
      <dgm:prSet phldrT="[Text]"/>
      <dgm:spPr/>
      <dgm:t>
        <a:bodyPr/>
        <a:lstStyle/>
        <a:p>
          <a:pPr algn="l"/>
          <a:r>
            <a:rPr kumimoji="0" lang="en-US" b="0" i="0" u="none" strike="noStrike" cap="none" spc="0" normalizeH="0" baseline="0" noProof="0" dirty="0">
              <a:ln/>
              <a:effectLst/>
              <a:uLnTx/>
              <a:uFillTx/>
              <a:latin typeface="Cambria" pitchFamily="18" charset="0"/>
              <a:ea typeface="Cambria" pitchFamily="18" charset="0"/>
              <a:cs typeface="Times New Roman" pitchFamily="18" charset="0"/>
            </a:rPr>
            <a:t>Schneider Electric - Indo-French Centre of Excellence in Electricity, Automation and Energy(IFCEEAE)</a:t>
          </a:r>
          <a:endParaRPr lang="en-US" b="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9AD0188-1B06-4E67-B453-F37A6AE560A2}" type="parTrans" cxnId="{E3D5013F-3C30-436D-9505-A27516186B53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DA0CEF3-7956-4810-B61E-BD7EA73F2AE1}" type="sibTrans" cxnId="{E3D5013F-3C30-436D-9505-A27516186B53}">
      <dgm:prSet/>
      <dgm:spPr/>
      <dgm:t>
        <a:bodyPr/>
        <a:lstStyle/>
        <a:p>
          <a:pPr algn="l"/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1E438A6-77F8-4766-BBEB-C2E64E2A9C25}" type="pres">
      <dgm:prSet presAssocID="{3E76B72D-7921-40E6-872D-4F6590DAAFA5}" presName="Name0" presStyleCnt="0">
        <dgm:presLayoutVars>
          <dgm:dir/>
          <dgm:animLvl val="lvl"/>
          <dgm:resizeHandles val="exact"/>
        </dgm:presLayoutVars>
      </dgm:prSet>
      <dgm:spPr/>
    </dgm:pt>
    <dgm:pt modelId="{7356CBBF-342D-4B79-B874-2DE13246DDC4}" type="pres">
      <dgm:prSet presAssocID="{3B3BF21D-D416-4C39-80C2-C3BC3401F338}" presName="linNode" presStyleCnt="0"/>
      <dgm:spPr/>
    </dgm:pt>
    <dgm:pt modelId="{5F833253-E3AB-4F5B-8AB7-22F94566844B}" type="pres">
      <dgm:prSet presAssocID="{3B3BF21D-D416-4C39-80C2-C3BC3401F338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054D40C6-50FD-453E-BD3F-761EEB70F829}" type="pres">
      <dgm:prSet presAssocID="{3B3BF21D-D416-4C39-80C2-C3BC3401F338}" presName="descendantText" presStyleLbl="alignAccFollowNode1" presStyleIdx="0" presStyleCnt="8">
        <dgm:presLayoutVars>
          <dgm:bulletEnabled val="1"/>
        </dgm:presLayoutVars>
      </dgm:prSet>
      <dgm:spPr/>
    </dgm:pt>
    <dgm:pt modelId="{E4F36145-386F-488D-8DB7-BB3B46B256FC}" type="pres">
      <dgm:prSet presAssocID="{BBBC7914-E03F-474C-B764-7B71C6119DB0}" presName="sp" presStyleCnt="0"/>
      <dgm:spPr/>
    </dgm:pt>
    <dgm:pt modelId="{77BD1760-1E6B-4C75-92B5-A8F2F369AF12}" type="pres">
      <dgm:prSet presAssocID="{718ED642-F008-47FC-BCC4-0A7E509427D0}" presName="linNode" presStyleCnt="0"/>
      <dgm:spPr/>
    </dgm:pt>
    <dgm:pt modelId="{CDC72006-754D-46C0-80E6-73F2141D592D}" type="pres">
      <dgm:prSet presAssocID="{718ED642-F008-47FC-BCC4-0A7E509427D0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76BC468-F938-46BD-9059-B41AC3EBF031}" type="pres">
      <dgm:prSet presAssocID="{718ED642-F008-47FC-BCC4-0A7E509427D0}" presName="descendantText" presStyleLbl="alignAccFollowNode1" presStyleIdx="1" presStyleCnt="8">
        <dgm:presLayoutVars>
          <dgm:bulletEnabled val="1"/>
        </dgm:presLayoutVars>
      </dgm:prSet>
      <dgm:spPr/>
    </dgm:pt>
    <dgm:pt modelId="{F8D74363-18CA-49B3-9EBC-7C50ECC0F3A7}" type="pres">
      <dgm:prSet presAssocID="{73643AF9-7EA6-4BD8-A09B-22C4BA19B847}" presName="sp" presStyleCnt="0"/>
      <dgm:spPr/>
    </dgm:pt>
    <dgm:pt modelId="{7C8E353E-5723-4143-A198-7E3560D1DA94}" type="pres">
      <dgm:prSet presAssocID="{51056C66-FCB6-4055-B546-4855C491B8BA}" presName="linNode" presStyleCnt="0"/>
      <dgm:spPr/>
    </dgm:pt>
    <dgm:pt modelId="{218AFB8F-B5C0-46A1-9CB4-192AE9F9B419}" type="pres">
      <dgm:prSet presAssocID="{51056C66-FCB6-4055-B546-4855C491B8BA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FCD1E381-AD64-4605-81D5-1FC2B483EF25}" type="pres">
      <dgm:prSet presAssocID="{51056C66-FCB6-4055-B546-4855C491B8BA}" presName="descendantText" presStyleLbl="alignAccFollowNode1" presStyleIdx="2" presStyleCnt="8">
        <dgm:presLayoutVars>
          <dgm:bulletEnabled val="1"/>
        </dgm:presLayoutVars>
      </dgm:prSet>
      <dgm:spPr/>
    </dgm:pt>
    <dgm:pt modelId="{91E05E12-1FF6-4E97-9C34-BE083298B64D}" type="pres">
      <dgm:prSet presAssocID="{26D9015C-091B-4039-9300-E6CEED78E7A1}" presName="sp" presStyleCnt="0"/>
      <dgm:spPr/>
    </dgm:pt>
    <dgm:pt modelId="{AA1BE66B-587C-4F27-8A53-74DB41BC8E53}" type="pres">
      <dgm:prSet presAssocID="{88AB66A5-CB55-4092-A62E-E8F0A0F50C82}" presName="linNode" presStyleCnt="0"/>
      <dgm:spPr/>
    </dgm:pt>
    <dgm:pt modelId="{94D536AD-A8AC-4F99-989B-C9947BC5C23F}" type="pres">
      <dgm:prSet presAssocID="{88AB66A5-CB55-4092-A62E-E8F0A0F50C82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0E26303-7DAB-49DD-A877-F7E48F2C4083}" type="pres">
      <dgm:prSet presAssocID="{88AB66A5-CB55-4092-A62E-E8F0A0F50C82}" presName="descendantText" presStyleLbl="alignAccFollowNode1" presStyleIdx="3" presStyleCnt="8">
        <dgm:presLayoutVars>
          <dgm:bulletEnabled val="1"/>
        </dgm:presLayoutVars>
      </dgm:prSet>
      <dgm:spPr/>
    </dgm:pt>
    <dgm:pt modelId="{7659C743-6A95-4FFD-9896-E112B019C826}" type="pres">
      <dgm:prSet presAssocID="{8A88FACD-ECE3-4702-95D2-E790F95BCAD8}" presName="sp" presStyleCnt="0"/>
      <dgm:spPr/>
    </dgm:pt>
    <dgm:pt modelId="{8EC7F4EF-5234-4071-A040-D421A4DDBBF8}" type="pres">
      <dgm:prSet presAssocID="{E1AF18D0-E1B9-49F2-9FF7-2A157B0C9DB9}" presName="linNode" presStyleCnt="0"/>
      <dgm:spPr/>
    </dgm:pt>
    <dgm:pt modelId="{D4603BBD-90BC-4C4A-802D-628E286813E1}" type="pres">
      <dgm:prSet presAssocID="{E1AF18D0-E1B9-49F2-9FF7-2A157B0C9DB9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FAF002D3-FBF7-425F-9AEC-89CE57A16C76}" type="pres">
      <dgm:prSet presAssocID="{E1AF18D0-E1B9-49F2-9FF7-2A157B0C9DB9}" presName="descendantText" presStyleLbl="alignAccFollowNode1" presStyleIdx="4" presStyleCnt="8">
        <dgm:presLayoutVars>
          <dgm:bulletEnabled val="1"/>
        </dgm:presLayoutVars>
      </dgm:prSet>
      <dgm:spPr/>
    </dgm:pt>
    <dgm:pt modelId="{E93ACA31-2EE3-4A68-A42E-20A7D03DFACA}" type="pres">
      <dgm:prSet presAssocID="{9A5D4F82-F277-4974-AB39-2AC88DD5CA6F}" presName="sp" presStyleCnt="0"/>
      <dgm:spPr/>
    </dgm:pt>
    <dgm:pt modelId="{54E01066-F0F6-4B4B-953F-CE819028F562}" type="pres">
      <dgm:prSet presAssocID="{E9ED33E7-F50E-466C-8F41-4F970A78E98C}" presName="linNode" presStyleCnt="0"/>
      <dgm:spPr/>
    </dgm:pt>
    <dgm:pt modelId="{FDC8B2FB-5DD1-41EE-BDD8-578D541C6643}" type="pres">
      <dgm:prSet presAssocID="{E9ED33E7-F50E-466C-8F41-4F970A78E98C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86912EEF-E225-4E8E-A3DF-F37197554C62}" type="pres">
      <dgm:prSet presAssocID="{E9ED33E7-F50E-466C-8F41-4F970A78E98C}" presName="descendantText" presStyleLbl="alignAccFollowNode1" presStyleIdx="5" presStyleCnt="8">
        <dgm:presLayoutVars>
          <dgm:bulletEnabled val="1"/>
        </dgm:presLayoutVars>
      </dgm:prSet>
      <dgm:spPr/>
    </dgm:pt>
    <dgm:pt modelId="{47F6BD0E-30D0-4DD5-BCF9-7810D46D9229}" type="pres">
      <dgm:prSet presAssocID="{90E51924-584D-4070-8D4C-1D2D27E85A8E}" presName="sp" presStyleCnt="0"/>
      <dgm:spPr/>
    </dgm:pt>
    <dgm:pt modelId="{B71273F4-628A-4AEB-938A-8FD99A6B9252}" type="pres">
      <dgm:prSet presAssocID="{B2502FA8-5C1A-40E1-935C-A066937B86CB}" presName="linNode" presStyleCnt="0"/>
      <dgm:spPr/>
    </dgm:pt>
    <dgm:pt modelId="{1D12D320-4B2B-4DB8-ABBC-4A5986C703ED}" type="pres">
      <dgm:prSet presAssocID="{B2502FA8-5C1A-40E1-935C-A066937B86CB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6C469DF0-F63A-43C2-A4F6-E6FC9C0E7BEA}" type="pres">
      <dgm:prSet presAssocID="{B2502FA8-5C1A-40E1-935C-A066937B86CB}" presName="descendantText" presStyleLbl="alignAccFollowNode1" presStyleIdx="6" presStyleCnt="8">
        <dgm:presLayoutVars>
          <dgm:bulletEnabled val="1"/>
        </dgm:presLayoutVars>
      </dgm:prSet>
      <dgm:spPr/>
    </dgm:pt>
    <dgm:pt modelId="{F69D0BF6-D6CA-44AD-80D5-BAF157711C85}" type="pres">
      <dgm:prSet presAssocID="{F3148EF1-B12E-42D1-8783-06E44B806A96}" presName="sp" presStyleCnt="0"/>
      <dgm:spPr/>
    </dgm:pt>
    <dgm:pt modelId="{F9038562-7C37-48C5-8929-6FFBEB71428B}" type="pres">
      <dgm:prSet presAssocID="{7259733D-01A4-4A06-9A8F-B90141B51DA9}" presName="linNode" presStyleCnt="0"/>
      <dgm:spPr/>
    </dgm:pt>
    <dgm:pt modelId="{EB392F76-DD25-4494-A434-DE4CF3A1B46D}" type="pres">
      <dgm:prSet presAssocID="{7259733D-01A4-4A06-9A8F-B90141B51DA9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E5E5356A-5011-4204-A524-FDBE5EED65F6}" type="pres">
      <dgm:prSet presAssocID="{7259733D-01A4-4A06-9A8F-B90141B51DA9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2DCFF500-5256-4FAD-B8E8-55425516489C}" type="presOf" srcId="{4E98067E-B028-4BCB-8522-21664C654A85}" destId="{054D40C6-50FD-453E-BD3F-761EEB70F829}" srcOrd="0" destOrd="0" presId="urn:microsoft.com/office/officeart/2005/8/layout/vList5"/>
    <dgm:cxn modelId="{92128B10-59BF-4897-92CB-3EC84B3EFCB2}" type="presOf" srcId="{C4BDEBAB-6074-42DF-A85D-50378CE9191E}" destId="{E5E5356A-5011-4204-A524-FDBE5EED65F6}" srcOrd="0" destOrd="0" presId="urn:microsoft.com/office/officeart/2005/8/layout/vList5"/>
    <dgm:cxn modelId="{0D281A19-6139-452B-83DA-B63B716FAF0B}" type="presOf" srcId="{7307F4CC-77CE-4B44-BBA5-EE076C8FCBC7}" destId="{FCD1E381-AD64-4605-81D5-1FC2B483EF25}" srcOrd="0" destOrd="0" presId="urn:microsoft.com/office/officeart/2005/8/layout/vList5"/>
    <dgm:cxn modelId="{A0CE5024-2D60-457B-9BD0-291116711852}" type="presOf" srcId="{88AB66A5-CB55-4092-A62E-E8F0A0F50C82}" destId="{94D536AD-A8AC-4F99-989B-C9947BC5C23F}" srcOrd="0" destOrd="0" presId="urn:microsoft.com/office/officeart/2005/8/layout/vList5"/>
    <dgm:cxn modelId="{EE51BC26-3AFB-498C-B8D6-D7A4036C1609}" type="presOf" srcId="{7259733D-01A4-4A06-9A8F-B90141B51DA9}" destId="{EB392F76-DD25-4494-A434-DE4CF3A1B46D}" srcOrd="0" destOrd="0" presId="urn:microsoft.com/office/officeart/2005/8/layout/vList5"/>
    <dgm:cxn modelId="{3920972D-AD9F-479B-9174-51AFE11C29CC}" type="presOf" srcId="{C21A64AA-B787-4A82-BA49-379B5A16CD6E}" destId="{20E26303-7DAB-49DD-A877-F7E48F2C4083}" srcOrd="0" destOrd="0" presId="urn:microsoft.com/office/officeart/2005/8/layout/vList5"/>
    <dgm:cxn modelId="{413B262E-D513-4FF0-B909-F0CD746EFC14}" type="presOf" srcId="{B2502FA8-5C1A-40E1-935C-A066937B86CB}" destId="{1D12D320-4B2B-4DB8-ABBC-4A5986C703ED}" srcOrd="0" destOrd="0" presId="urn:microsoft.com/office/officeart/2005/8/layout/vList5"/>
    <dgm:cxn modelId="{97450B34-065C-4A5E-8546-584EFC940769}" srcId="{3E76B72D-7921-40E6-872D-4F6590DAAFA5}" destId="{7259733D-01A4-4A06-9A8F-B90141B51DA9}" srcOrd="7" destOrd="0" parTransId="{EF3B1D4F-31BA-4F2D-A291-2FD3CCEE0994}" sibTransId="{B84E0B87-94D8-41C4-9B55-ECD70EF9324B}"/>
    <dgm:cxn modelId="{5F251738-D74E-4DEC-8A85-23FCBC03E63B}" srcId="{3E76B72D-7921-40E6-872D-4F6590DAAFA5}" destId="{51056C66-FCB6-4055-B546-4855C491B8BA}" srcOrd="2" destOrd="0" parTransId="{508463C3-0F83-40A9-ADB2-92321A4AF5B1}" sibTransId="{26D9015C-091B-4039-9300-E6CEED78E7A1}"/>
    <dgm:cxn modelId="{E3D5013F-3C30-436D-9505-A27516186B53}" srcId="{7259733D-01A4-4A06-9A8F-B90141B51DA9}" destId="{C4BDEBAB-6074-42DF-A85D-50378CE9191E}" srcOrd="0" destOrd="0" parTransId="{A9AD0188-1B06-4E67-B453-F37A6AE560A2}" sibTransId="{EDA0CEF3-7956-4810-B61E-BD7EA73F2AE1}"/>
    <dgm:cxn modelId="{7CDFEA5D-611F-4150-B40A-000DAEF02060}" srcId="{B2502FA8-5C1A-40E1-935C-A066937B86CB}" destId="{AA27AA73-27FD-4807-9713-39B76E74FECF}" srcOrd="0" destOrd="0" parTransId="{B3C76103-68B0-406A-B856-4BA6764A3B55}" sibTransId="{04780AFF-1562-45BD-BD1A-552C321802B4}"/>
    <dgm:cxn modelId="{BA2B1E60-2A94-4A86-BAF4-5422744BB7A0}" srcId="{3E76B72D-7921-40E6-872D-4F6590DAAFA5}" destId="{718ED642-F008-47FC-BCC4-0A7E509427D0}" srcOrd="1" destOrd="0" parTransId="{B7DFB30D-CF22-4128-91C6-B74D93EFE506}" sibTransId="{73643AF9-7EA6-4BD8-A09B-22C4BA19B847}"/>
    <dgm:cxn modelId="{9FCC6961-C242-4CBE-A734-047404EFE32C}" srcId="{3E76B72D-7921-40E6-872D-4F6590DAAFA5}" destId="{E9ED33E7-F50E-466C-8F41-4F970A78E98C}" srcOrd="5" destOrd="0" parTransId="{FA0F6573-CC8E-4A91-93A7-B35B51618251}" sibTransId="{90E51924-584D-4070-8D4C-1D2D27E85A8E}"/>
    <dgm:cxn modelId="{11D21164-D13E-4E3C-8EFD-98658C816CED}" srcId="{3E76B72D-7921-40E6-872D-4F6590DAAFA5}" destId="{B2502FA8-5C1A-40E1-935C-A066937B86CB}" srcOrd="6" destOrd="0" parTransId="{89599CFE-0BFA-4914-A09A-0860ACD59CCA}" sibTransId="{F3148EF1-B12E-42D1-8783-06E44B806A96}"/>
    <dgm:cxn modelId="{CBB4F54C-F8F7-417A-AB6E-91520AC96CD9}" srcId="{3B3BF21D-D416-4C39-80C2-C3BC3401F338}" destId="{4E98067E-B028-4BCB-8522-21664C654A85}" srcOrd="0" destOrd="0" parTransId="{FB6F6961-EA70-4831-8D8D-5608B29861E8}" sibTransId="{5420DD91-CE9E-468D-8A3B-F493E9A20303}"/>
    <dgm:cxn modelId="{0FFE834F-3788-4D6A-9804-54D8023FC178}" type="presOf" srcId="{51056C66-FCB6-4055-B546-4855C491B8BA}" destId="{218AFB8F-B5C0-46A1-9CB4-192AE9F9B419}" srcOrd="0" destOrd="0" presId="urn:microsoft.com/office/officeart/2005/8/layout/vList5"/>
    <dgm:cxn modelId="{3D17A351-8792-42C9-AFC5-7E1B33222873}" type="presOf" srcId="{E1AF18D0-E1B9-49F2-9FF7-2A157B0C9DB9}" destId="{D4603BBD-90BC-4C4A-802D-628E286813E1}" srcOrd="0" destOrd="0" presId="urn:microsoft.com/office/officeart/2005/8/layout/vList5"/>
    <dgm:cxn modelId="{C44C017C-1684-403E-961E-8DE354DD6A8D}" type="presOf" srcId="{29DD067E-FBA5-4ECB-AC91-3F67FDF7259F}" destId="{86912EEF-E225-4E8E-A3DF-F37197554C62}" srcOrd="0" destOrd="0" presId="urn:microsoft.com/office/officeart/2005/8/layout/vList5"/>
    <dgm:cxn modelId="{8E9F3087-B1A5-45AB-8200-12CB5AD89C18}" type="presOf" srcId="{AA27AA73-27FD-4807-9713-39B76E74FECF}" destId="{6C469DF0-F63A-43C2-A4F6-E6FC9C0E7BEA}" srcOrd="0" destOrd="0" presId="urn:microsoft.com/office/officeart/2005/8/layout/vList5"/>
    <dgm:cxn modelId="{20E6BA8C-BAEC-4A25-956A-C337DF4555AE}" type="presOf" srcId="{EF75DCCC-B615-4CD2-8C8D-15B353A8A2DB}" destId="{FAF002D3-FBF7-425F-9AEC-89CE57A16C76}" srcOrd="0" destOrd="0" presId="urn:microsoft.com/office/officeart/2005/8/layout/vList5"/>
    <dgm:cxn modelId="{7B758793-E602-4A60-B7D9-C82810D3B428}" type="presOf" srcId="{3E76B72D-7921-40E6-872D-4F6590DAAFA5}" destId="{61E438A6-77F8-4766-BBEB-C2E64E2A9C25}" srcOrd="0" destOrd="0" presId="urn:microsoft.com/office/officeart/2005/8/layout/vList5"/>
    <dgm:cxn modelId="{30AEB397-BE6E-4694-BE4F-410B3F503277}" type="presOf" srcId="{E9ED33E7-F50E-466C-8F41-4F970A78E98C}" destId="{FDC8B2FB-5DD1-41EE-BDD8-578D541C6643}" srcOrd="0" destOrd="0" presId="urn:microsoft.com/office/officeart/2005/8/layout/vList5"/>
    <dgm:cxn modelId="{B2D0AC99-A02F-445A-81BE-72A75AEF0A42}" srcId="{51056C66-FCB6-4055-B546-4855C491B8BA}" destId="{7307F4CC-77CE-4B44-BBA5-EE076C8FCBC7}" srcOrd="0" destOrd="0" parTransId="{10CA8721-78C7-4A25-AF50-A70FEFA2D98A}" sibTransId="{DD8DA879-101E-466B-BC58-30DB968FBEF1}"/>
    <dgm:cxn modelId="{044F759A-04E8-4B94-99A7-4A5768817EE5}" srcId="{3E76B72D-7921-40E6-872D-4F6590DAAFA5}" destId="{3B3BF21D-D416-4C39-80C2-C3BC3401F338}" srcOrd="0" destOrd="0" parTransId="{DC39D83B-2504-49E2-ACC4-E9E711CE654B}" sibTransId="{BBBC7914-E03F-474C-B764-7B71C6119DB0}"/>
    <dgm:cxn modelId="{C626CEA6-E88F-40C3-B6CB-3DCEEE531751}" srcId="{718ED642-F008-47FC-BCC4-0A7E509427D0}" destId="{847976DD-3BA6-4A46-BBAD-AEF401085F5C}" srcOrd="0" destOrd="0" parTransId="{462ACDF3-5F92-45B6-98E6-6B6040670DF5}" sibTransId="{054BA105-D81D-47AD-B463-E647DF02C768}"/>
    <dgm:cxn modelId="{63FB1CB5-88DB-4902-B97D-493F834640B8}" type="presOf" srcId="{3B3BF21D-D416-4C39-80C2-C3BC3401F338}" destId="{5F833253-E3AB-4F5B-8AB7-22F94566844B}" srcOrd="0" destOrd="0" presId="urn:microsoft.com/office/officeart/2005/8/layout/vList5"/>
    <dgm:cxn modelId="{93DF53D1-8B21-4D14-B032-E1C48205BF0D}" type="presOf" srcId="{718ED642-F008-47FC-BCC4-0A7E509427D0}" destId="{CDC72006-754D-46C0-80E6-73F2141D592D}" srcOrd="0" destOrd="0" presId="urn:microsoft.com/office/officeart/2005/8/layout/vList5"/>
    <dgm:cxn modelId="{C02EDEDE-CC3C-44EB-A04F-AAA6FAB83955}" srcId="{3E76B72D-7921-40E6-872D-4F6590DAAFA5}" destId="{E1AF18D0-E1B9-49F2-9FF7-2A157B0C9DB9}" srcOrd="4" destOrd="0" parTransId="{2DEA17F5-F321-4761-9CB1-03D3E41A3ED5}" sibTransId="{9A5D4F82-F277-4974-AB39-2AC88DD5CA6F}"/>
    <dgm:cxn modelId="{F000E5DE-8019-480E-BA2E-F496170A9483}" srcId="{3E76B72D-7921-40E6-872D-4F6590DAAFA5}" destId="{88AB66A5-CB55-4092-A62E-E8F0A0F50C82}" srcOrd="3" destOrd="0" parTransId="{B813CC6E-BC50-4193-BAA4-07EB77B029CA}" sibTransId="{8A88FACD-ECE3-4702-95D2-E790F95BCAD8}"/>
    <dgm:cxn modelId="{47B88EE0-606B-4D52-B8D4-4BE87DC1380F}" srcId="{88AB66A5-CB55-4092-A62E-E8F0A0F50C82}" destId="{C21A64AA-B787-4A82-BA49-379B5A16CD6E}" srcOrd="0" destOrd="0" parTransId="{2F347433-70B8-4F09-97AC-82EB244F565C}" sibTransId="{7E00C8A1-6EA9-44CD-A8DC-3BC7EF78BBE6}"/>
    <dgm:cxn modelId="{3DE041E6-9D2F-4155-83B2-E7EBB358BDB0}" type="presOf" srcId="{847976DD-3BA6-4A46-BBAD-AEF401085F5C}" destId="{C76BC468-F938-46BD-9059-B41AC3EBF031}" srcOrd="0" destOrd="0" presId="urn:microsoft.com/office/officeart/2005/8/layout/vList5"/>
    <dgm:cxn modelId="{76DA56EF-EF85-4D8B-BE83-C7E17DDEC9AD}" srcId="{E9ED33E7-F50E-466C-8F41-4F970A78E98C}" destId="{29DD067E-FBA5-4ECB-AC91-3F67FDF7259F}" srcOrd="0" destOrd="0" parTransId="{2D5EB211-9F58-4015-A82D-50C29F5FBBD0}" sibTransId="{94AB8510-FFE9-4AA7-A711-55ED4B1EF26A}"/>
    <dgm:cxn modelId="{3BFAF1F3-6FCE-4C24-A117-69E57EAEBC74}" srcId="{E1AF18D0-E1B9-49F2-9FF7-2A157B0C9DB9}" destId="{EF75DCCC-B615-4CD2-8C8D-15B353A8A2DB}" srcOrd="0" destOrd="0" parTransId="{A620E019-253F-43FC-9878-5ABE9904B447}" sibTransId="{A222798D-8266-43A9-9E7F-7CD0455CDEC0}"/>
    <dgm:cxn modelId="{4C19088C-3BC2-4611-BD24-386960EFCD2D}" type="presParOf" srcId="{61E438A6-77F8-4766-BBEB-C2E64E2A9C25}" destId="{7356CBBF-342D-4B79-B874-2DE13246DDC4}" srcOrd="0" destOrd="0" presId="urn:microsoft.com/office/officeart/2005/8/layout/vList5"/>
    <dgm:cxn modelId="{710A79B8-6697-4C73-A11D-CEB535E97027}" type="presParOf" srcId="{7356CBBF-342D-4B79-B874-2DE13246DDC4}" destId="{5F833253-E3AB-4F5B-8AB7-22F94566844B}" srcOrd="0" destOrd="0" presId="urn:microsoft.com/office/officeart/2005/8/layout/vList5"/>
    <dgm:cxn modelId="{79E82BB4-C4D1-4B57-BCF3-7E7960541766}" type="presParOf" srcId="{7356CBBF-342D-4B79-B874-2DE13246DDC4}" destId="{054D40C6-50FD-453E-BD3F-761EEB70F829}" srcOrd="1" destOrd="0" presId="urn:microsoft.com/office/officeart/2005/8/layout/vList5"/>
    <dgm:cxn modelId="{8D38D724-17CB-428D-9A8F-FBF2CD6C83A9}" type="presParOf" srcId="{61E438A6-77F8-4766-BBEB-C2E64E2A9C25}" destId="{E4F36145-386F-488D-8DB7-BB3B46B256FC}" srcOrd="1" destOrd="0" presId="urn:microsoft.com/office/officeart/2005/8/layout/vList5"/>
    <dgm:cxn modelId="{4674842E-2D09-4955-8C93-F928B21246B2}" type="presParOf" srcId="{61E438A6-77F8-4766-BBEB-C2E64E2A9C25}" destId="{77BD1760-1E6B-4C75-92B5-A8F2F369AF12}" srcOrd="2" destOrd="0" presId="urn:microsoft.com/office/officeart/2005/8/layout/vList5"/>
    <dgm:cxn modelId="{3D58885D-A0DC-41C0-B479-7DAFDDB82518}" type="presParOf" srcId="{77BD1760-1E6B-4C75-92B5-A8F2F369AF12}" destId="{CDC72006-754D-46C0-80E6-73F2141D592D}" srcOrd="0" destOrd="0" presId="urn:microsoft.com/office/officeart/2005/8/layout/vList5"/>
    <dgm:cxn modelId="{79B11B64-4588-4AB5-9161-C58EA360F9A5}" type="presParOf" srcId="{77BD1760-1E6B-4C75-92B5-A8F2F369AF12}" destId="{C76BC468-F938-46BD-9059-B41AC3EBF031}" srcOrd="1" destOrd="0" presId="urn:microsoft.com/office/officeart/2005/8/layout/vList5"/>
    <dgm:cxn modelId="{3769AAD7-2584-428D-933E-3F9197BB0AFA}" type="presParOf" srcId="{61E438A6-77F8-4766-BBEB-C2E64E2A9C25}" destId="{F8D74363-18CA-49B3-9EBC-7C50ECC0F3A7}" srcOrd="3" destOrd="0" presId="urn:microsoft.com/office/officeart/2005/8/layout/vList5"/>
    <dgm:cxn modelId="{432E64D8-A76B-4F55-A4ED-5E660345ABEB}" type="presParOf" srcId="{61E438A6-77F8-4766-BBEB-C2E64E2A9C25}" destId="{7C8E353E-5723-4143-A198-7E3560D1DA94}" srcOrd="4" destOrd="0" presId="urn:microsoft.com/office/officeart/2005/8/layout/vList5"/>
    <dgm:cxn modelId="{C9274738-AA43-4046-AE68-1418D598F306}" type="presParOf" srcId="{7C8E353E-5723-4143-A198-7E3560D1DA94}" destId="{218AFB8F-B5C0-46A1-9CB4-192AE9F9B419}" srcOrd="0" destOrd="0" presId="urn:microsoft.com/office/officeart/2005/8/layout/vList5"/>
    <dgm:cxn modelId="{451D994B-A930-470A-8AC0-12949EEFBE7A}" type="presParOf" srcId="{7C8E353E-5723-4143-A198-7E3560D1DA94}" destId="{FCD1E381-AD64-4605-81D5-1FC2B483EF25}" srcOrd="1" destOrd="0" presId="urn:microsoft.com/office/officeart/2005/8/layout/vList5"/>
    <dgm:cxn modelId="{54DA166D-3453-4A8B-997D-1B03F2450D1A}" type="presParOf" srcId="{61E438A6-77F8-4766-BBEB-C2E64E2A9C25}" destId="{91E05E12-1FF6-4E97-9C34-BE083298B64D}" srcOrd="5" destOrd="0" presId="urn:microsoft.com/office/officeart/2005/8/layout/vList5"/>
    <dgm:cxn modelId="{08C5213C-6ECD-4BB0-9180-BB44068165BF}" type="presParOf" srcId="{61E438A6-77F8-4766-BBEB-C2E64E2A9C25}" destId="{AA1BE66B-587C-4F27-8A53-74DB41BC8E53}" srcOrd="6" destOrd="0" presId="urn:microsoft.com/office/officeart/2005/8/layout/vList5"/>
    <dgm:cxn modelId="{4202E51E-D320-4652-B020-B7AD442192B0}" type="presParOf" srcId="{AA1BE66B-587C-4F27-8A53-74DB41BC8E53}" destId="{94D536AD-A8AC-4F99-989B-C9947BC5C23F}" srcOrd="0" destOrd="0" presId="urn:microsoft.com/office/officeart/2005/8/layout/vList5"/>
    <dgm:cxn modelId="{DAD41C8B-524C-4193-B40A-B580AC02B2B3}" type="presParOf" srcId="{AA1BE66B-587C-4F27-8A53-74DB41BC8E53}" destId="{20E26303-7DAB-49DD-A877-F7E48F2C4083}" srcOrd="1" destOrd="0" presId="urn:microsoft.com/office/officeart/2005/8/layout/vList5"/>
    <dgm:cxn modelId="{26027EE5-237C-4F8C-BE42-8DFA8DB89896}" type="presParOf" srcId="{61E438A6-77F8-4766-BBEB-C2E64E2A9C25}" destId="{7659C743-6A95-4FFD-9896-E112B019C826}" srcOrd="7" destOrd="0" presId="urn:microsoft.com/office/officeart/2005/8/layout/vList5"/>
    <dgm:cxn modelId="{EB31B994-5616-4406-861C-AA233E03E7D6}" type="presParOf" srcId="{61E438A6-77F8-4766-BBEB-C2E64E2A9C25}" destId="{8EC7F4EF-5234-4071-A040-D421A4DDBBF8}" srcOrd="8" destOrd="0" presId="urn:microsoft.com/office/officeart/2005/8/layout/vList5"/>
    <dgm:cxn modelId="{A6DD4EDB-F8EF-4B34-AA3C-E4841E3900C6}" type="presParOf" srcId="{8EC7F4EF-5234-4071-A040-D421A4DDBBF8}" destId="{D4603BBD-90BC-4C4A-802D-628E286813E1}" srcOrd="0" destOrd="0" presId="urn:microsoft.com/office/officeart/2005/8/layout/vList5"/>
    <dgm:cxn modelId="{6D3C4F2A-6E8F-4EC1-9417-9978742CAFFC}" type="presParOf" srcId="{8EC7F4EF-5234-4071-A040-D421A4DDBBF8}" destId="{FAF002D3-FBF7-425F-9AEC-89CE57A16C76}" srcOrd="1" destOrd="0" presId="urn:microsoft.com/office/officeart/2005/8/layout/vList5"/>
    <dgm:cxn modelId="{EB68AD92-4ADB-4BEB-8E5A-445D48280170}" type="presParOf" srcId="{61E438A6-77F8-4766-BBEB-C2E64E2A9C25}" destId="{E93ACA31-2EE3-4A68-A42E-20A7D03DFACA}" srcOrd="9" destOrd="0" presId="urn:microsoft.com/office/officeart/2005/8/layout/vList5"/>
    <dgm:cxn modelId="{0E86FFFF-60E2-4D02-A39F-3C6FD421BDD3}" type="presParOf" srcId="{61E438A6-77F8-4766-BBEB-C2E64E2A9C25}" destId="{54E01066-F0F6-4B4B-953F-CE819028F562}" srcOrd="10" destOrd="0" presId="urn:microsoft.com/office/officeart/2005/8/layout/vList5"/>
    <dgm:cxn modelId="{C8832862-AB82-4FAE-B08C-A1E3A69E2E47}" type="presParOf" srcId="{54E01066-F0F6-4B4B-953F-CE819028F562}" destId="{FDC8B2FB-5DD1-41EE-BDD8-578D541C6643}" srcOrd="0" destOrd="0" presId="urn:microsoft.com/office/officeart/2005/8/layout/vList5"/>
    <dgm:cxn modelId="{609ECA95-5ECD-40EC-82EC-B021D6B34FA3}" type="presParOf" srcId="{54E01066-F0F6-4B4B-953F-CE819028F562}" destId="{86912EEF-E225-4E8E-A3DF-F37197554C62}" srcOrd="1" destOrd="0" presId="urn:microsoft.com/office/officeart/2005/8/layout/vList5"/>
    <dgm:cxn modelId="{1BCE4AB0-235F-4726-A565-24485EA01FFE}" type="presParOf" srcId="{61E438A6-77F8-4766-BBEB-C2E64E2A9C25}" destId="{47F6BD0E-30D0-4DD5-BCF9-7810D46D9229}" srcOrd="11" destOrd="0" presId="urn:microsoft.com/office/officeart/2005/8/layout/vList5"/>
    <dgm:cxn modelId="{051BC9CA-D7EF-46D6-B06E-6F348125B022}" type="presParOf" srcId="{61E438A6-77F8-4766-BBEB-C2E64E2A9C25}" destId="{B71273F4-628A-4AEB-938A-8FD99A6B9252}" srcOrd="12" destOrd="0" presId="urn:microsoft.com/office/officeart/2005/8/layout/vList5"/>
    <dgm:cxn modelId="{F037E789-0B68-434C-818D-A3B736527BED}" type="presParOf" srcId="{B71273F4-628A-4AEB-938A-8FD99A6B9252}" destId="{1D12D320-4B2B-4DB8-ABBC-4A5986C703ED}" srcOrd="0" destOrd="0" presId="urn:microsoft.com/office/officeart/2005/8/layout/vList5"/>
    <dgm:cxn modelId="{644F0346-03EC-4095-BD2D-414D93CFDA04}" type="presParOf" srcId="{B71273F4-628A-4AEB-938A-8FD99A6B9252}" destId="{6C469DF0-F63A-43C2-A4F6-E6FC9C0E7BEA}" srcOrd="1" destOrd="0" presId="urn:microsoft.com/office/officeart/2005/8/layout/vList5"/>
    <dgm:cxn modelId="{483CA516-8BA3-4B4F-B5B9-18DDBAD247A3}" type="presParOf" srcId="{61E438A6-77F8-4766-BBEB-C2E64E2A9C25}" destId="{F69D0BF6-D6CA-44AD-80D5-BAF157711C85}" srcOrd="13" destOrd="0" presId="urn:microsoft.com/office/officeart/2005/8/layout/vList5"/>
    <dgm:cxn modelId="{A16D00DA-BD9C-4BA4-A4C9-6DC6F508128E}" type="presParOf" srcId="{61E438A6-77F8-4766-BBEB-C2E64E2A9C25}" destId="{F9038562-7C37-48C5-8929-6FFBEB71428B}" srcOrd="14" destOrd="0" presId="urn:microsoft.com/office/officeart/2005/8/layout/vList5"/>
    <dgm:cxn modelId="{12284461-BB04-437E-9FE8-61F873FADFA3}" type="presParOf" srcId="{F9038562-7C37-48C5-8929-6FFBEB71428B}" destId="{EB392F76-DD25-4494-A434-DE4CF3A1B46D}" srcOrd="0" destOrd="0" presId="urn:microsoft.com/office/officeart/2005/8/layout/vList5"/>
    <dgm:cxn modelId="{9F59F78E-A55A-4DAB-8934-47C370F47BEA}" type="presParOf" srcId="{F9038562-7C37-48C5-8929-6FFBEB71428B}" destId="{E5E5356A-5011-4204-A524-FDBE5EED65F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784083-EDFF-47D1-AAC3-CD6D928D7C10}" type="doc">
      <dgm:prSet loTypeId="urn:microsoft.com/office/officeart/2005/8/layout/vList3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57E41F16-6C93-4890-A168-4700BF264163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13,38,162 /-  MODROB of HV Lab by AICTE</a:t>
          </a:r>
          <a:endParaRPr lang="en-IN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477239-88BD-4B5A-81EE-7ECB2343D4EB}" type="parTrans" cxnId="{44F2C603-E60C-4D33-9D4D-114A99725615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C1687E8-D5A7-42D3-A09B-D7972FBC8134}" type="sibTrans" cxnId="{44F2C603-E60C-4D33-9D4D-114A99725615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E25FF6E-0864-4444-BAE2-E18FAAAFB98D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5,00,000/-  Research Project by VGST</a:t>
          </a:r>
          <a:endParaRPr lang="en-IN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81E0660-76AF-4E46-AAD0-46A1D6BF2921}" type="parTrans" cxnId="{06D08279-7761-4D5E-AFFD-366E5045E911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AE9AE3F-C53D-4735-9955-CAD6E962F784}" type="sibTrans" cxnId="{06D08279-7761-4D5E-AFFD-366E5045E911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C2FBE75-A323-42DF-AD60-81BD6472FFF6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93,000/-     FDP Grant by AICTE AQIS</a:t>
          </a:r>
          <a:endParaRPr lang="en-IN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2035C7C-57BF-440D-AB17-4855D2C2732E}" type="parTrans" cxnId="{730ABF4B-D63E-4425-9ADD-5B4DDAD08CFC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B1B60CC-82B5-470F-9CD2-2D2D4F3EF7CB}" type="sibTrans" cxnId="{730ABF4B-D63E-4425-9ADD-5B4DDAD08CFC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EFC357F-9A1D-448E-AFA8-0F290EB1C344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10,00,000/- Conference Grant - AICTE</a:t>
          </a:r>
          <a:endParaRPr lang="en-IN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DB59FC5-423A-4CB3-9A26-5DF304D9C98B}" type="parTrans" cxnId="{DD6DC6D2-128C-4162-ADD8-D68AAE392A19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F1CC1A5-B0C7-4C2F-B2C5-213CA6A9C74B}" type="sibTrans" cxnId="{DD6DC6D2-128C-4162-ADD8-D68AAE392A19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46B799F-CDF0-4F96-AE0A-D142FA6804BA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2,50,000/-  FDP Grant by AICTE AQIS</a:t>
          </a:r>
          <a:endParaRPr lang="en-IN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96CC55C-E583-4650-B93B-6264F7E767AD}" type="parTrans" cxnId="{336AE040-66E1-4650-B8B1-981406994C4A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2406E33-FB45-40EE-A225-FBAD8BF2CB6C}" type="sibTrans" cxnId="{336AE040-66E1-4650-B8B1-981406994C4A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7F9F1B2-F3E9-483B-88D4-1B1C9EF56C71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1,40,000/-  Research Project –KSCST SPP </a:t>
          </a:r>
          <a:endParaRPr lang="en-IN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B939302-DB97-4686-8CB3-4716D3FF58DF}" type="parTrans" cxnId="{9D25B092-60AF-42D5-B709-A41555E5D269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4359809-FBAA-417C-AE05-FF6F90EA291E}" type="sibTrans" cxnId="{9D25B092-60AF-42D5-B709-A41555E5D269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DF79DA8-9048-4485-9255-EC495628362E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7,48,333/-  STTP Grant – AICTE</a:t>
          </a:r>
          <a:endParaRPr lang="en-IN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111A09B-77C1-404B-992B-FE94EBF27351}" type="parTrans" cxnId="{FFA8B9A7-A94A-4D50-B525-135D94A672CB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C394D74-37EC-49B9-91F3-359A587D20E7}" type="sibTrans" cxnId="{FFA8B9A7-A94A-4D50-B525-135D94A672CB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D5AC513-3DA6-4AD0-93C8-AD77AFD8DFD3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4,50,000/- Chapter Activity Fund -IEEE</a:t>
          </a:r>
          <a:endParaRPr lang="en-IN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131FDCD-2334-465C-BA34-6DD454F0E90F}" type="parTrans" cxnId="{578BC9A5-E1A1-4D8A-A387-BBE9190EF87F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0CD4DA5-F578-43C9-9DD0-9B53E062D96C}" type="sibTrans" cxnId="{578BC9A5-E1A1-4D8A-A387-BBE9190EF87F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9FF6963-E3C0-48B7-9DC5-38A48061B946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10,000/-  Research Grant -VTU</a:t>
          </a:r>
          <a:endParaRPr lang="en-IN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45CEA63-02EE-432F-BBD3-E00159A51C6D}" type="parTrans" cxnId="{8E89B1AB-DEBF-4BB2-9664-B248534DCABF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369162F-5C92-46AC-A1E3-2EF37DA6AB40}" type="sibTrans" cxnId="{8E89B1AB-DEBF-4BB2-9664-B248534DCABF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74C07DD-A33A-486C-B0EF-DE3A17BF94B2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15,00,000/-Research Project- ITC</a:t>
          </a:r>
          <a:endParaRPr lang="en-IN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B5C886A-A2C6-4F8C-A024-8F58B8085E27}" type="parTrans" cxnId="{90530A45-F687-486E-ACE6-C29C790509D7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68E14BA-3983-43DD-99D7-F82C6092C7C7}" type="sibTrans" cxnId="{90530A45-F687-486E-ACE6-C29C790509D7}">
      <dgm:prSet/>
      <dgm:spPr/>
      <dgm:t>
        <a:bodyPr/>
        <a:lstStyle/>
        <a:p>
          <a:pPr algn="l"/>
          <a:endParaRPr lang="en-IN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FB13DC3-A683-4E5A-B157-D5EFAEAAE649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</a:rPr>
            <a:t>3,50,000/ - ATAL FDP - AICTE</a:t>
          </a:r>
          <a:endParaRPr lang="en-IN" sz="1200" b="1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145DDAE-375B-427F-91E4-45C0F2558C65}" type="parTrans" cxnId="{5915B137-74DF-4FC0-A737-DC613697133F}">
      <dgm:prSet/>
      <dgm:spPr/>
      <dgm:t>
        <a:bodyPr/>
        <a:lstStyle/>
        <a:p>
          <a:endParaRPr lang="en-IN"/>
        </a:p>
      </dgm:t>
    </dgm:pt>
    <dgm:pt modelId="{E5272772-A078-492A-B66B-58D9D7E2106C}" type="sibTrans" cxnId="{5915B137-74DF-4FC0-A737-DC613697133F}">
      <dgm:prSet/>
      <dgm:spPr/>
      <dgm:t>
        <a:bodyPr/>
        <a:lstStyle/>
        <a:p>
          <a:endParaRPr lang="en-IN"/>
        </a:p>
      </dgm:t>
    </dgm:pt>
    <dgm:pt modelId="{9343152F-5D4F-4AFE-ADED-FFC13F1C9BC1}">
      <dgm:prSet phldrT="[Text]" custT="1"/>
      <dgm:spPr/>
      <dgm:t>
        <a:bodyPr/>
        <a:lstStyle/>
        <a:p>
          <a:pPr algn="l"/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3,00,000/-  Seminar Grant - ANRF</a:t>
          </a:r>
          <a:endParaRPr lang="en-IN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291051D-FF50-4A25-AEFB-9E7FF3ABA85F}" type="parTrans" cxnId="{8BA19F45-CECF-4F00-AFB3-49C718AA19AF}">
      <dgm:prSet/>
      <dgm:spPr/>
      <dgm:t>
        <a:bodyPr/>
        <a:lstStyle/>
        <a:p>
          <a:endParaRPr lang="en-IN"/>
        </a:p>
      </dgm:t>
    </dgm:pt>
    <dgm:pt modelId="{0213C758-4AC4-4B88-94BC-2C42934B10A4}" type="sibTrans" cxnId="{8BA19F45-CECF-4F00-AFB3-49C718AA19AF}">
      <dgm:prSet/>
      <dgm:spPr/>
      <dgm:t>
        <a:bodyPr/>
        <a:lstStyle/>
        <a:p>
          <a:endParaRPr lang="en-IN"/>
        </a:p>
      </dgm:t>
    </dgm:pt>
    <dgm:pt modelId="{B605D175-773E-472A-98B4-64CC498D94B9}" type="pres">
      <dgm:prSet presAssocID="{59784083-EDFF-47D1-AAC3-CD6D928D7C10}" presName="linearFlow" presStyleCnt="0">
        <dgm:presLayoutVars>
          <dgm:dir/>
          <dgm:resizeHandles val="exact"/>
        </dgm:presLayoutVars>
      </dgm:prSet>
      <dgm:spPr/>
    </dgm:pt>
    <dgm:pt modelId="{E1403B4C-2D15-4426-9B5F-132D6A1BFAC7}" type="pres">
      <dgm:prSet presAssocID="{57E41F16-6C93-4890-A168-4700BF264163}" presName="composite" presStyleCnt="0"/>
      <dgm:spPr/>
    </dgm:pt>
    <dgm:pt modelId="{41124345-4BD0-46A1-A9E9-E0F11D133824}" type="pres">
      <dgm:prSet presAssocID="{57E41F16-6C93-4890-A168-4700BF264163}" presName="imgShp" presStyleLbl="fgImgPlace1" presStyleIdx="0" presStyleCnt="1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803B1CAF-B056-4BC1-AFAC-74993C361665}" type="pres">
      <dgm:prSet presAssocID="{57E41F16-6C93-4890-A168-4700BF264163}" presName="txShp" presStyleLbl="node1" presStyleIdx="0" presStyleCnt="12">
        <dgm:presLayoutVars>
          <dgm:bulletEnabled val="1"/>
        </dgm:presLayoutVars>
      </dgm:prSet>
      <dgm:spPr/>
    </dgm:pt>
    <dgm:pt modelId="{51FFB6F8-3485-4F2B-920E-86E6F530A01C}" type="pres">
      <dgm:prSet presAssocID="{3C1687E8-D5A7-42D3-A09B-D7972FBC8134}" presName="spacing" presStyleCnt="0"/>
      <dgm:spPr/>
    </dgm:pt>
    <dgm:pt modelId="{3A4419CE-AAFF-4821-BDF1-513BFB6E01DE}" type="pres">
      <dgm:prSet presAssocID="{CE25FF6E-0864-4444-BAE2-E18FAAAFB98D}" presName="composite" presStyleCnt="0"/>
      <dgm:spPr/>
    </dgm:pt>
    <dgm:pt modelId="{A031D328-C387-4925-8530-77F37CC2816D}" type="pres">
      <dgm:prSet presAssocID="{CE25FF6E-0864-4444-BAE2-E18FAAAFB98D}" presName="imgShp" presStyleLbl="fgImgPlace1" presStyleIdx="1" presStyleCnt="12"/>
      <dgm:spPr>
        <a:blipFill rotWithShape="1">
          <a:blip xmlns:r="http://schemas.openxmlformats.org/officeDocument/2006/relationships" r:embed="rId2"/>
          <a:srcRect/>
          <a:stretch>
            <a:fillRect l="-14000" r="-14000"/>
          </a:stretch>
        </a:blipFill>
      </dgm:spPr>
    </dgm:pt>
    <dgm:pt modelId="{017511DE-7BB7-4F1A-8763-C46C9E0D8D78}" type="pres">
      <dgm:prSet presAssocID="{CE25FF6E-0864-4444-BAE2-E18FAAAFB98D}" presName="txShp" presStyleLbl="node1" presStyleIdx="1" presStyleCnt="12">
        <dgm:presLayoutVars>
          <dgm:bulletEnabled val="1"/>
        </dgm:presLayoutVars>
      </dgm:prSet>
      <dgm:spPr/>
    </dgm:pt>
    <dgm:pt modelId="{F947A1FB-E66D-4A45-AA8E-52391F430BC2}" type="pres">
      <dgm:prSet presAssocID="{4AE9AE3F-C53D-4735-9955-CAD6E962F784}" presName="spacing" presStyleCnt="0"/>
      <dgm:spPr/>
    </dgm:pt>
    <dgm:pt modelId="{B447BB84-D9D3-4CEA-9FF7-2A4675A1925B}" type="pres">
      <dgm:prSet presAssocID="{5C2FBE75-A323-42DF-AD60-81BD6472FFF6}" presName="composite" presStyleCnt="0"/>
      <dgm:spPr/>
    </dgm:pt>
    <dgm:pt modelId="{730BB2EF-EB3D-4813-BF45-62AD5C1B0B32}" type="pres">
      <dgm:prSet presAssocID="{5C2FBE75-A323-42DF-AD60-81BD6472FFF6}" presName="imgShp" presStyleLbl="fgImgPlace1" presStyleIdx="2" presStyleCnt="12"/>
      <dgm:spPr>
        <a:blipFill rotWithShape="1">
          <a:blip xmlns:r="http://schemas.openxmlformats.org/officeDocument/2006/relationships" r:embed="rId3"/>
          <a:srcRect/>
          <a:stretch>
            <a:fillRect l="-9000" r="-9000"/>
          </a:stretch>
        </a:blipFill>
      </dgm:spPr>
    </dgm:pt>
    <dgm:pt modelId="{AC31D920-1C9B-4AA4-B475-E1EA6B27402A}" type="pres">
      <dgm:prSet presAssocID="{5C2FBE75-A323-42DF-AD60-81BD6472FFF6}" presName="txShp" presStyleLbl="node1" presStyleIdx="2" presStyleCnt="12">
        <dgm:presLayoutVars>
          <dgm:bulletEnabled val="1"/>
        </dgm:presLayoutVars>
      </dgm:prSet>
      <dgm:spPr/>
    </dgm:pt>
    <dgm:pt modelId="{7C34BAEE-BEFE-4A93-BDAD-505E5343DC01}" type="pres">
      <dgm:prSet presAssocID="{4B1B60CC-82B5-470F-9CD2-2D2D4F3EF7CB}" presName="spacing" presStyleCnt="0"/>
      <dgm:spPr/>
    </dgm:pt>
    <dgm:pt modelId="{BDB56086-7BE5-4E2E-B608-2FA4F61CBD03}" type="pres">
      <dgm:prSet presAssocID="{046B799F-CDF0-4F96-AE0A-D142FA6804BA}" presName="composite" presStyleCnt="0"/>
      <dgm:spPr/>
    </dgm:pt>
    <dgm:pt modelId="{E24961A4-B46C-47ED-9021-B44FDFDC897F}" type="pres">
      <dgm:prSet presAssocID="{046B799F-CDF0-4F96-AE0A-D142FA6804BA}" presName="imgShp" presStyleLbl="fgImgPlace1" presStyleIdx="3" presStyleCnt="1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01430D6-930A-47B5-ACA6-E9F26D0CFB7A}" type="pres">
      <dgm:prSet presAssocID="{046B799F-CDF0-4F96-AE0A-D142FA6804BA}" presName="txShp" presStyleLbl="node1" presStyleIdx="3" presStyleCnt="12">
        <dgm:presLayoutVars>
          <dgm:bulletEnabled val="1"/>
        </dgm:presLayoutVars>
      </dgm:prSet>
      <dgm:spPr/>
    </dgm:pt>
    <dgm:pt modelId="{C041C8EB-370F-4718-AA73-4F93C2E5A01C}" type="pres">
      <dgm:prSet presAssocID="{A2406E33-FB45-40EE-A225-FBAD8BF2CB6C}" presName="spacing" presStyleCnt="0"/>
      <dgm:spPr/>
    </dgm:pt>
    <dgm:pt modelId="{35A20926-DD49-433E-BF55-96375322955B}" type="pres">
      <dgm:prSet presAssocID="{47F9F1B2-F3E9-483B-88D4-1B1C9EF56C71}" presName="composite" presStyleCnt="0"/>
      <dgm:spPr/>
    </dgm:pt>
    <dgm:pt modelId="{B949AA1C-2CC8-4562-9B18-6433749B6F03}" type="pres">
      <dgm:prSet presAssocID="{47F9F1B2-F3E9-483B-88D4-1B1C9EF56C71}" presName="imgShp" presStyleLbl="fgImgPlace1" presStyleIdx="4" presStyleCnt="12"/>
      <dgm:spPr>
        <a:blipFill rotWithShape="1">
          <a:blip xmlns:r="http://schemas.openxmlformats.org/officeDocument/2006/relationships" r:embed="rId4"/>
          <a:srcRect/>
          <a:stretch>
            <a:fillRect l="-31000" r="-31000"/>
          </a:stretch>
        </a:blipFill>
      </dgm:spPr>
    </dgm:pt>
    <dgm:pt modelId="{EE96CE8F-A24A-4455-A62D-627C0F6942ED}" type="pres">
      <dgm:prSet presAssocID="{47F9F1B2-F3E9-483B-88D4-1B1C9EF56C71}" presName="txShp" presStyleLbl="node1" presStyleIdx="4" presStyleCnt="12">
        <dgm:presLayoutVars>
          <dgm:bulletEnabled val="1"/>
        </dgm:presLayoutVars>
      </dgm:prSet>
      <dgm:spPr/>
    </dgm:pt>
    <dgm:pt modelId="{B41DB856-F21C-4E3B-BF6A-D61526F301D3}" type="pres">
      <dgm:prSet presAssocID="{F4359809-FBAA-417C-AE05-FF6F90EA291E}" presName="spacing" presStyleCnt="0"/>
      <dgm:spPr/>
    </dgm:pt>
    <dgm:pt modelId="{78E33BD9-D2CE-4607-BFBE-A07AAB59C6A6}" type="pres">
      <dgm:prSet presAssocID="{EDF79DA8-9048-4485-9255-EC495628362E}" presName="composite" presStyleCnt="0"/>
      <dgm:spPr/>
    </dgm:pt>
    <dgm:pt modelId="{6AAEC515-06EF-46C3-802C-A9065BB9F3F7}" type="pres">
      <dgm:prSet presAssocID="{EDF79DA8-9048-4485-9255-EC495628362E}" presName="imgShp" presStyleLbl="fgImgPlace1" presStyleIdx="5" presStyleCnt="1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2969FC0-0AA6-453E-90D0-361D76479D50}" type="pres">
      <dgm:prSet presAssocID="{EDF79DA8-9048-4485-9255-EC495628362E}" presName="txShp" presStyleLbl="node1" presStyleIdx="5" presStyleCnt="12">
        <dgm:presLayoutVars>
          <dgm:bulletEnabled val="1"/>
        </dgm:presLayoutVars>
      </dgm:prSet>
      <dgm:spPr/>
    </dgm:pt>
    <dgm:pt modelId="{D6F8F5E5-A670-431B-92D4-65F3AD08F1D3}" type="pres">
      <dgm:prSet presAssocID="{8C394D74-37EC-49B9-91F3-359A587D20E7}" presName="spacing" presStyleCnt="0"/>
      <dgm:spPr/>
    </dgm:pt>
    <dgm:pt modelId="{FEE0E920-D0C7-47FC-9C9B-829761DF7657}" type="pres">
      <dgm:prSet presAssocID="{9343152F-5D4F-4AFE-ADED-FFC13F1C9BC1}" presName="composite" presStyleCnt="0"/>
      <dgm:spPr/>
    </dgm:pt>
    <dgm:pt modelId="{05CF680B-D288-4386-8440-0D6619B2F297}" type="pres">
      <dgm:prSet presAssocID="{9343152F-5D4F-4AFE-ADED-FFC13F1C9BC1}" presName="imgShp" presStyleLbl="fgImgPlace1" presStyleIdx="6" presStyleCnt="12"/>
      <dgm:spPr>
        <a:blipFill rotWithShape="1">
          <a:blip xmlns:r="http://schemas.openxmlformats.org/officeDocument/2006/relationships" r:embed="rId5"/>
          <a:srcRect/>
          <a:stretch>
            <a:fillRect l="-39000" r="-39000"/>
          </a:stretch>
        </a:blipFill>
      </dgm:spPr>
    </dgm:pt>
    <dgm:pt modelId="{A6E3B09D-67E6-4886-849A-9143F17268B0}" type="pres">
      <dgm:prSet presAssocID="{9343152F-5D4F-4AFE-ADED-FFC13F1C9BC1}" presName="txShp" presStyleLbl="node1" presStyleIdx="6" presStyleCnt="12">
        <dgm:presLayoutVars>
          <dgm:bulletEnabled val="1"/>
        </dgm:presLayoutVars>
      </dgm:prSet>
      <dgm:spPr/>
    </dgm:pt>
    <dgm:pt modelId="{9654BCBD-B999-44BA-ABC1-AE4F0BD626B2}" type="pres">
      <dgm:prSet presAssocID="{0213C758-4AC4-4B88-94BC-2C42934B10A4}" presName="spacing" presStyleCnt="0"/>
      <dgm:spPr/>
    </dgm:pt>
    <dgm:pt modelId="{63B9227C-FBE8-45BA-909F-4A722768A530}" type="pres">
      <dgm:prSet presAssocID="{FFB13DC3-A683-4E5A-B157-D5EFAEAAE649}" presName="composite" presStyleCnt="0"/>
      <dgm:spPr/>
    </dgm:pt>
    <dgm:pt modelId="{C61214CC-0551-4E7A-B538-104CE71DABF9}" type="pres">
      <dgm:prSet presAssocID="{FFB13DC3-A683-4E5A-B157-D5EFAEAAE649}" presName="imgShp" presStyleLbl="fgImgPlace1" presStyleIdx="7" presStyleCnt="12"/>
      <dgm:spPr>
        <a:blipFill rotWithShape="1">
          <a:blip xmlns:r="http://schemas.openxmlformats.org/officeDocument/2006/relationships" r:embed="rId6"/>
          <a:srcRect/>
          <a:stretch>
            <a:fillRect l="-9000" r="-9000"/>
          </a:stretch>
        </a:blipFill>
      </dgm:spPr>
    </dgm:pt>
    <dgm:pt modelId="{1BA41E41-3CD1-4D4E-992D-D08769609001}" type="pres">
      <dgm:prSet presAssocID="{FFB13DC3-A683-4E5A-B157-D5EFAEAAE649}" presName="txShp" presStyleLbl="node1" presStyleIdx="7" presStyleCnt="12">
        <dgm:presLayoutVars>
          <dgm:bulletEnabled val="1"/>
        </dgm:presLayoutVars>
      </dgm:prSet>
      <dgm:spPr/>
    </dgm:pt>
    <dgm:pt modelId="{79948C16-40A9-4B57-8E08-51F5B3D79A70}" type="pres">
      <dgm:prSet presAssocID="{E5272772-A078-492A-B66B-58D9D7E2106C}" presName="spacing" presStyleCnt="0"/>
      <dgm:spPr/>
    </dgm:pt>
    <dgm:pt modelId="{FC5722D1-2DC4-4DC2-9CCD-40CE05AAF778}" type="pres">
      <dgm:prSet presAssocID="{6D5AC513-3DA6-4AD0-93C8-AD77AFD8DFD3}" presName="composite" presStyleCnt="0"/>
      <dgm:spPr/>
    </dgm:pt>
    <dgm:pt modelId="{AAB27DFA-C970-4B9A-A1C4-D62722F64CD2}" type="pres">
      <dgm:prSet presAssocID="{6D5AC513-3DA6-4AD0-93C8-AD77AFD8DFD3}" presName="imgShp" presStyleLbl="fgImgPlace1" presStyleIdx="8" presStyleCnt="12"/>
      <dgm:spPr>
        <a:blipFill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C39946B-10A3-455E-A261-88B42E99C131}" type="pres">
      <dgm:prSet presAssocID="{6D5AC513-3DA6-4AD0-93C8-AD77AFD8DFD3}" presName="txShp" presStyleLbl="node1" presStyleIdx="8" presStyleCnt="12">
        <dgm:presLayoutVars>
          <dgm:bulletEnabled val="1"/>
        </dgm:presLayoutVars>
      </dgm:prSet>
      <dgm:spPr/>
    </dgm:pt>
    <dgm:pt modelId="{0BFD9925-560F-4385-9BAB-E036632A04C7}" type="pres">
      <dgm:prSet presAssocID="{A0CD4DA5-F578-43C9-9DD0-9B53E062D96C}" presName="spacing" presStyleCnt="0"/>
      <dgm:spPr/>
    </dgm:pt>
    <dgm:pt modelId="{1FA152B4-48A7-4357-A55B-CFB56C7D4DDD}" type="pres">
      <dgm:prSet presAssocID="{FEFC357F-9A1D-448E-AFA8-0F290EB1C344}" presName="composite" presStyleCnt="0"/>
      <dgm:spPr/>
    </dgm:pt>
    <dgm:pt modelId="{1398BBBF-1091-4480-BBF8-607FD4912FE0}" type="pres">
      <dgm:prSet presAssocID="{FEFC357F-9A1D-448E-AFA8-0F290EB1C344}" presName="imgShp" presStyleLbl="fgImgPlace1" presStyleIdx="9" presStyleCnt="1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D418633-92C7-47CA-B4E1-F11FB566BA5A}" type="pres">
      <dgm:prSet presAssocID="{FEFC357F-9A1D-448E-AFA8-0F290EB1C344}" presName="txShp" presStyleLbl="node1" presStyleIdx="9" presStyleCnt="12">
        <dgm:presLayoutVars>
          <dgm:bulletEnabled val="1"/>
        </dgm:presLayoutVars>
      </dgm:prSet>
      <dgm:spPr/>
    </dgm:pt>
    <dgm:pt modelId="{BC258737-5351-4125-A170-B28F63CBD26A}" type="pres">
      <dgm:prSet presAssocID="{6F1CC1A5-B0C7-4C2F-B2C5-213CA6A9C74B}" presName="spacing" presStyleCnt="0"/>
      <dgm:spPr/>
    </dgm:pt>
    <dgm:pt modelId="{F41125B4-FD44-4DB9-909C-1D1FD835F618}" type="pres">
      <dgm:prSet presAssocID="{974C07DD-A33A-486C-B0EF-DE3A17BF94B2}" presName="composite" presStyleCnt="0"/>
      <dgm:spPr/>
    </dgm:pt>
    <dgm:pt modelId="{97E44310-7DB8-48BE-9736-E7CE688EB168}" type="pres">
      <dgm:prSet presAssocID="{974C07DD-A33A-486C-B0EF-DE3A17BF94B2}" presName="imgShp" presStyleLbl="fgImgPlace1" presStyleIdx="10" presStyleCnt="12"/>
      <dgm:spPr>
        <a:blipFill rotWithShape="1">
          <a:blip xmlns:r="http://schemas.openxmlformats.org/officeDocument/2006/relationships" r:embed="rId8"/>
          <a:srcRect/>
          <a:stretch>
            <a:fillRect l="-14000" r="-14000"/>
          </a:stretch>
        </a:blipFill>
      </dgm:spPr>
    </dgm:pt>
    <dgm:pt modelId="{0926F1FF-D7F3-46F8-B29C-B11B569196F7}" type="pres">
      <dgm:prSet presAssocID="{974C07DD-A33A-486C-B0EF-DE3A17BF94B2}" presName="txShp" presStyleLbl="node1" presStyleIdx="10" presStyleCnt="12">
        <dgm:presLayoutVars>
          <dgm:bulletEnabled val="1"/>
        </dgm:presLayoutVars>
      </dgm:prSet>
      <dgm:spPr/>
    </dgm:pt>
    <dgm:pt modelId="{B9765775-8AA2-4B62-98FC-89790D6FFABB}" type="pres">
      <dgm:prSet presAssocID="{568E14BA-3983-43DD-99D7-F82C6092C7C7}" presName="spacing" presStyleCnt="0"/>
      <dgm:spPr/>
    </dgm:pt>
    <dgm:pt modelId="{0C2CBB33-4D77-498D-A9E9-26E9063FE535}" type="pres">
      <dgm:prSet presAssocID="{09FF6963-E3C0-48B7-9DC5-38A48061B946}" presName="composite" presStyleCnt="0"/>
      <dgm:spPr/>
    </dgm:pt>
    <dgm:pt modelId="{CAD6A5AF-340E-4496-BC42-4AE0F2E763AA}" type="pres">
      <dgm:prSet presAssocID="{09FF6963-E3C0-48B7-9DC5-38A48061B946}" presName="imgShp" presStyleLbl="fgImgPlace1" presStyleIdx="11" presStyleCnt="12"/>
      <dgm:spPr>
        <a:blipFill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853C36B-3F6A-4395-8FE2-34442B8E96ED}" type="pres">
      <dgm:prSet presAssocID="{09FF6963-E3C0-48B7-9DC5-38A48061B946}" presName="txShp" presStyleLbl="node1" presStyleIdx="11" presStyleCnt="12">
        <dgm:presLayoutVars>
          <dgm:bulletEnabled val="1"/>
        </dgm:presLayoutVars>
      </dgm:prSet>
      <dgm:spPr/>
    </dgm:pt>
  </dgm:ptLst>
  <dgm:cxnLst>
    <dgm:cxn modelId="{44F2C603-E60C-4D33-9D4D-114A99725615}" srcId="{59784083-EDFF-47D1-AAC3-CD6D928D7C10}" destId="{57E41F16-6C93-4890-A168-4700BF264163}" srcOrd="0" destOrd="0" parTransId="{74477239-88BD-4B5A-81EE-7ECB2343D4EB}" sibTransId="{3C1687E8-D5A7-42D3-A09B-D7972FBC8134}"/>
    <dgm:cxn modelId="{52B94A07-BC5E-45B1-949F-B0E181FEE0EB}" type="presOf" srcId="{6D5AC513-3DA6-4AD0-93C8-AD77AFD8DFD3}" destId="{DC39946B-10A3-455E-A261-88B42E99C131}" srcOrd="0" destOrd="0" presId="urn:microsoft.com/office/officeart/2005/8/layout/vList3"/>
    <dgm:cxn modelId="{291E4922-73C8-4A09-BE3C-EC527937544E}" type="presOf" srcId="{FFB13DC3-A683-4E5A-B157-D5EFAEAAE649}" destId="{1BA41E41-3CD1-4D4E-992D-D08769609001}" srcOrd="0" destOrd="0" presId="urn:microsoft.com/office/officeart/2005/8/layout/vList3"/>
    <dgm:cxn modelId="{5915B137-74DF-4FC0-A737-DC613697133F}" srcId="{59784083-EDFF-47D1-AAC3-CD6D928D7C10}" destId="{FFB13DC3-A683-4E5A-B157-D5EFAEAAE649}" srcOrd="7" destOrd="0" parTransId="{4145DDAE-375B-427F-91E4-45C0F2558C65}" sibTransId="{E5272772-A078-492A-B66B-58D9D7E2106C}"/>
    <dgm:cxn modelId="{336AE040-66E1-4650-B8B1-981406994C4A}" srcId="{59784083-EDFF-47D1-AAC3-CD6D928D7C10}" destId="{046B799F-CDF0-4F96-AE0A-D142FA6804BA}" srcOrd="3" destOrd="0" parTransId="{B96CC55C-E583-4650-B93B-6264F7E767AD}" sibTransId="{A2406E33-FB45-40EE-A225-FBAD8BF2CB6C}"/>
    <dgm:cxn modelId="{9D209662-C380-47B0-8CE0-B3E87150B420}" type="presOf" srcId="{EDF79DA8-9048-4485-9255-EC495628362E}" destId="{D2969FC0-0AA6-453E-90D0-361D76479D50}" srcOrd="0" destOrd="0" presId="urn:microsoft.com/office/officeart/2005/8/layout/vList3"/>
    <dgm:cxn modelId="{90530A45-F687-486E-ACE6-C29C790509D7}" srcId="{59784083-EDFF-47D1-AAC3-CD6D928D7C10}" destId="{974C07DD-A33A-486C-B0EF-DE3A17BF94B2}" srcOrd="10" destOrd="0" parTransId="{EB5C886A-A2C6-4F8C-A024-8F58B8085E27}" sibTransId="{568E14BA-3983-43DD-99D7-F82C6092C7C7}"/>
    <dgm:cxn modelId="{8BA19F45-CECF-4F00-AFB3-49C718AA19AF}" srcId="{59784083-EDFF-47D1-AAC3-CD6D928D7C10}" destId="{9343152F-5D4F-4AFE-ADED-FFC13F1C9BC1}" srcOrd="6" destOrd="0" parTransId="{1291051D-FF50-4A25-AEFB-9E7FF3ABA85F}" sibTransId="{0213C758-4AC4-4B88-94BC-2C42934B10A4}"/>
    <dgm:cxn modelId="{FAA13946-D476-4C3E-BAAF-467091872F4A}" type="presOf" srcId="{046B799F-CDF0-4F96-AE0A-D142FA6804BA}" destId="{A01430D6-930A-47B5-ACA6-E9F26D0CFB7A}" srcOrd="0" destOrd="0" presId="urn:microsoft.com/office/officeart/2005/8/layout/vList3"/>
    <dgm:cxn modelId="{730ABF4B-D63E-4425-9ADD-5B4DDAD08CFC}" srcId="{59784083-EDFF-47D1-AAC3-CD6D928D7C10}" destId="{5C2FBE75-A323-42DF-AD60-81BD6472FFF6}" srcOrd="2" destOrd="0" parTransId="{E2035C7C-57BF-440D-AB17-4855D2C2732E}" sibTransId="{4B1B60CC-82B5-470F-9CD2-2D2D4F3EF7CB}"/>
    <dgm:cxn modelId="{DAC7C254-1FC6-4184-9583-FAB32D9F2FAB}" type="presOf" srcId="{47F9F1B2-F3E9-483B-88D4-1B1C9EF56C71}" destId="{EE96CE8F-A24A-4455-A62D-627C0F6942ED}" srcOrd="0" destOrd="0" presId="urn:microsoft.com/office/officeart/2005/8/layout/vList3"/>
    <dgm:cxn modelId="{06D08279-7761-4D5E-AFFD-366E5045E911}" srcId="{59784083-EDFF-47D1-AAC3-CD6D928D7C10}" destId="{CE25FF6E-0864-4444-BAE2-E18FAAAFB98D}" srcOrd="1" destOrd="0" parTransId="{581E0660-76AF-4E46-AAD0-46A1D6BF2921}" sibTransId="{4AE9AE3F-C53D-4735-9955-CAD6E962F784}"/>
    <dgm:cxn modelId="{593A837D-E4C7-4945-A62F-C10FB991D87B}" type="presOf" srcId="{57E41F16-6C93-4890-A168-4700BF264163}" destId="{803B1CAF-B056-4BC1-AFAC-74993C361665}" srcOrd="0" destOrd="0" presId="urn:microsoft.com/office/officeart/2005/8/layout/vList3"/>
    <dgm:cxn modelId="{5EF7AF80-74CA-4AB0-8A79-24731C4DF8C1}" type="presOf" srcId="{CE25FF6E-0864-4444-BAE2-E18FAAAFB98D}" destId="{017511DE-7BB7-4F1A-8763-C46C9E0D8D78}" srcOrd="0" destOrd="0" presId="urn:microsoft.com/office/officeart/2005/8/layout/vList3"/>
    <dgm:cxn modelId="{B376AD86-9ED6-48BD-82CA-DA8B6AE31DC3}" type="presOf" srcId="{974C07DD-A33A-486C-B0EF-DE3A17BF94B2}" destId="{0926F1FF-D7F3-46F8-B29C-B11B569196F7}" srcOrd="0" destOrd="0" presId="urn:microsoft.com/office/officeart/2005/8/layout/vList3"/>
    <dgm:cxn modelId="{9D25B092-60AF-42D5-B709-A41555E5D269}" srcId="{59784083-EDFF-47D1-AAC3-CD6D928D7C10}" destId="{47F9F1B2-F3E9-483B-88D4-1B1C9EF56C71}" srcOrd="4" destOrd="0" parTransId="{2B939302-DB97-4686-8CB3-4716D3FF58DF}" sibTransId="{F4359809-FBAA-417C-AE05-FF6F90EA291E}"/>
    <dgm:cxn modelId="{93361F93-99A7-42C5-BD09-F622DF2F8193}" type="presOf" srcId="{09FF6963-E3C0-48B7-9DC5-38A48061B946}" destId="{A853C36B-3F6A-4395-8FE2-34442B8E96ED}" srcOrd="0" destOrd="0" presId="urn:microsoft.com/office/officeart/2005/8/layout/vList3"/>
    <dgm:cxn modelId="{578BC9A5-E1A1-4D8A-A387-BBE9190EF87F}" srcId="{59784083-EDFF-47D1-AAC3-CD6D928D7C10}" destId="{6D5AC513-3DA6-4AD0-93C8-AD77AFD8DFD3}" srcOrd="8" destOrd="0" parTransId="{8131FDCD-2334-465C-BA34-6DD454F0E90F}" sibTransId="{A0CD4DA5-F578-43C9-9DD0-9B53E062D96C}"/>
    <dgm:cxn modelId="{FFA8B9A7-A94A-4D50-B525-135D94A672CB}" srcId="{59784083-EDFF-47D1-AAC3-CD6D928D7C10}" destId="{EDF79DA8-9048-4485-9255-EC495628362E}" srcOrd="5" destOrd="0" parTransId="{D111A09B-77C1-404B-992B-FE94EBF27351}" sibTransId="{8C394D74-37EC-49B9-91F3-359A587D20E7}"/>
    <dgm:cxn modelId="{104348AB-5C8F-42AE-90C7-25E2543AA895}" type="presOf" srcId="{5C2FBE75-A323-42DF-AD60-81BD6472FFF6}" destId="{AC31D920-1C9B-4AA4-B475-E1EA6B27402A}" srcOrd="0" destOrd="0" presId="urn:microsoft.com/office/officeart/2005/8/layout/vList3"/>
    <dgm:cxn modelId="{8E89B1AB-DEBF-4BB2-9664-B248534DCABF}" srcId="{59784083-EDFF-47D1-AAC3-CD6D928D7C10}" destId="{09FF6963-E3C0-48B7-9DC5-38A48061B946}" srcOrd="11" destOrd="0" parTransId="{C45CEA63-02EE-432F-BBD3-E00159A51C6D}" sibTransId="{3369162F-5C92-46AC-A1E3-2EF37DA6AB40}"/>
    <dgm:cxn modelId="{F37E86CC-9063-40BE-85B8-EF9852CEB6AD}" type="presOf" srcId="{FEFC357F-9A1D-448E-AFA8-0F290EB1C344}" destId="{ED418633-92C7-47CA-B4E1-F11FB566BA5A}" srcOrd="0" destOrd="0" presId="urn:microsoft.com/office/officeart/2005/8/layout/vList3"/>
    <dgm:cxn modelId="{DD6DC6D2-128C-4162-ADD8-D68AAE392A19}" srcId="{59784083-EDFF-47D1-AAC3-CD6D928D7C10}" destId="{FEFC357F-9A1D-448E-AFA8-0F290EB1C344}" srcOrd="9" destOrd="0" parTransId="{0DB59FC5-423A-4CB3-9A26-5DF304D9C98B}" sibTransId="{6F1CC1A5-B0C7-4C2F-B2C5-213CA6A9C74B}"/>
    <dgm:cxn modelId="{92BC21D8-E47A-441F-AD6F-CBF030F9ED5A}" type="presOf" srcId="{59784083-EDFF-47D1-AAC3-CD6D928D7C10}" destId="{B605D175-773E-472A-98B4-64CC498D94B9}" srcOrd="0" destOrd="0" presId="urn:microsoft.com/office/officeart/2005/8/layout/vList3"/>
    <dgm:cxn modelId="{299A31F1-97E2-4159-ACDC-7F9B08C76F53}" type="presOf" srcId="{9343152F-5D4F-4AFE-ADED-FFC13F1C9BC1}" destId="{A6E3B09D-67E6-4886-849A-9143F17268B0}" srcOrd="0" destOrd="0" presId="urn:microsoft.com/office/officeart/2005/8/layout/vList3"/>
    <dgm:cxn modelId="{85895CC7-90AF-4F51-B49C-4AB132867E47}" type="presParOf" srcId="{B605D175-773E-472A-98B4-64CC498D94B9}" destId="{E1403B4C-2D15-4426-9B5F-132D6A1BFAC7}" srcOrd="0" destOrd="0" presId="urn:microsoft.com/office/officeart/2005/8/layout/vList3"/>
    <dgm:cxn modelId="{FDC24597-332C-44D9-90F7-216417B92E90}" type="presParOf" srcId="{E1403B4C-2D15-4426-9B5F-132D6A1BFAC7}" destId="{41124345-4BD0-46A1-A9E9-E0F11D133824}" srcOrd="0" destOrd="0" presId="urn:microsoft.com/office/officeart/2005/8/layout/vList3"/>
    <dgm:cxn modelId="{0DB97FEA-25B6-40B1-B84F-D220A45EAE56}" type="presParOf" srcId="{E1403B4C-2D15-4426-9B5F-132D6A1BFAC7}" destId="{803B1CAF-B056-4BC1-AFAC-74993C361665}" srcOrd="1" destOrd="0" presId="urn:microsoft.com/office/officeart/2005/8/layout/vList3"/>
    <dgm:cxn modelId="{7F54EF4E-D14D-4133-A222-F5597280A6F4}" type="presParOf" srcId="{B605D175-773E-472A-98B4-64CC498D94B9}" destId="{51FFB6F8-3485-4F2B-920E-86E6F530A01C}" srcOrd="1" destOrd="0" presId="urn:microsoft.com/office/officeart/2005/8/layout/vList3"/>
    <dgm:cxn modelId="{D5E32AFB-26CE-4B3E-A077-E924D6F8314A}" type="presParOf" srcId="{B605D175-773E-472A-98B4-64CC498D94B9}" destId="{3A4419CE-AAFF-4821-BDF1-513BFB6E01DE}" srcOrd="2" destOrd="0" presId="urn:microsoft.com/office/officeart/2005/8/layout/vList3"/>
    <dgm:cxn modelId="{08E6AE1C-ABDD-4212-A7FB-A2762840D03E}" type="presParOf" srcId="{3A4419CE-AAFF-4821-BDF1-513BFB6E01DE}" destId="{A031D328-C387-4925-8530-77F37CC2816D}" srcOrd="0" destOrd="0" presId="urn:microsoft.com/office/officeart/2005/8/layout/vList3"/>
    <dgm:cxn modelId="{272FD0D3-4B8A-405C-82BF-D8E74D6F25D9}" type="presParOf" srcId="{3A4419CE-AAFF-4821-BDF1-513BFB6E01DE}" destId="{017511DE-7BB7-4F1A-8763-C46C9E0D8D78}" srcOrd="1" destOrd="0" presId="urn:microsoft.com/office/officeart/2005/8/layout/vList3"/>
    <dgm:cxn modelId="{326FCE4E-B3E3-46F7-9551-589530CAF2DC}" type="presParOf" srcId="{B605D175-773E-472A-98B4-64CC498D94B9}" destId="{F947A1FB-E66D-4A45-AA8E-52391F430BC2}" srcOrd="3" destOrd="0" presId="urn:microsoft.com/office/officeart/2005/8/layout/vList3"/>
    <dgm:cxn modelId="{04520B46-32C8-4CD4-8D5B-A7781B68B50F}" type="presParOf" srcId="{B605D175-773E-472A-98B4-64CC498D94B9}" destId="{B447BB84-D9D3-4CEA-9FF7-2A4675A1925B}" srcOrd="4" destOrd="0" presId="urn:microsoft.com/office/officeart/2005/8/layout/vList3"/>
    <dgm:cxn modelId="{D4CE4CB0-9FCD-46FE-ADEB-64DBDA5BEE3B}" type="presParOf" srcId="{B447BB84-D9D3-4CEA-9FF7-2A4675A1925B}" destId="{730BB2EF-EB3D-4813-BF45-62AD5C1B0B32}" srcOrd="0" destOrd="0" presId="urn:microsoft.com/office/officeart/2005/8/layout/vList3"/>
    <dgm:cxn modelId="{1E3D002F-A0A4-4673-869B-5953D7EEB5C2}" type="presParOf" srcId="{B447BB84-D9D3-4CEA-9FF7-2A4675A1925B}" destId="{AC31D920-1C9B-4AA4-B475-E1EA6B27402A}" srcOrd="1" destOrd="0" presId="urn:microsoft.com/office/officeart/2005/8/layout/vList3"/>
    <dgm:cxn modelId="{448E1BD7-24D3-4D78-B329-9AD1FC470BEA}" type="presParOf" srcId="{B605D175-773E-472A-98B4-64CC498D94B9}" destId="{7C34BAEE-BEFE-4A93-BDAD-505E5343DC01}" srcOrd="5" destOrd="0" presId="urn:microsoft.com/office/officeart/2005/8/layout/vList3"/>
    <dgm:cxn modelId="{F6B29D59-E148-4533-A528-96701F44E329}" type="presParOf" srcId="{B605D175-773E-472A-98B4-64CC498D94B9}" destId="{BDB56086-7BE5-4E2E-B608-2FA4F61CBD03}" srcOrd="6" destOrd="0" presId="urn:microsoft.com/office/officeart/2005/8/layout/vList3"/>
    <dgm:cxn modelId="{237BAEFB-070D-4256-9D9F-8173D01A075E}" type="presParOf" srcId="{BDB56086-7BE5-4E2E-B608-2FA4F61CBD03}" destId="{E24961A4-B46C-47ED-9021-B44FDFDC897F}" srcOrd="0" destOrd="0" presId="urn:microsoft.com/office/officeart/2005/8/layout/vList3"/>
    <dgm:cxn modelId="{FCEAA599-B5B9-48D0-925A-E5BCEED811A2}" type="presParOf" srcId="{BDB56086-7BE5-4E2E-B608-2FA4F61CBD03}" destId="{A01430D6-930A-47B5-ACA6-E9F26D0CFB7A}" srcOrd="1" destOrd="0" presId="urn:microsoft.com/office/officeart/2005/8/layout/vList3"/>
    <dgm:cxn modelId="{8C63804C-9E0D-47DA-A18C-B0F6A7A4E6D2}" type="presParOf" srcId="{B605D175-773E-472A-98B4-64CC498D94B9}" destId="{C041C8EB-370F-4718-AA73-4F93C2E5A01C}" srcOrd="7" destOrd="0" presId="urn:microsoft.com/office/officeart/2005/8/layout/vList3"/>
    <dgm:cxn modelId="{578DD964-77C5-42D4-9262-3844F081A2F2}" type="presParOf" srcId="{B605D175-773E-472A-98B4-64CC498D94B9}" destId="{35A20926-DD49-433E-BF55-96375322955B}" srcOrd="8" destOrd="0" presId="urn:microsoft.com/office/officeart/2005/8/layout/vList3"/>
    <dgm:cxn modelId="{1A7ED053-E128-4B04-BEA1-AB0B46A2C8B9}" type="presParOf" srcId="{35A20926-DD49-433E-BF55-96375322955B}" destId="{B949AA1C-2CC8-4562-9B18-6433749B6F03}" srcOrd="0" destOrd="0" presId="urn:microsoft.com/office/officeart/2005/8/layout/vList3"/>
    <dgm:cxn modelId="{2296E990-6FCF-4287-9C9E-46998EC6EB54}" type="presParOf" srcId="{35A20926-DD49-433E-BF55-96375322955B}" destId="{EE96CE8F-A24A-4455-A62D-627C0F6942ED}" srcOrd="1" destOrd="0" presId="urn:microsoft.com/office/officeart/2005/8/layout/vList3"/>
    <dgm:cxn modelId="{0F6090F4-E577-4383-B770-0A6E0E8E3004}" type="presParOf" srcId="{B605D175-773E-472A-98B4-64CC498D94B9}" destId="{B41DB856-F21C-4E3B-BF6A-D61526F301D3}" srcOrd="9" destOrd="0" presId="urn:microsoft.com/office/officeart/2005/8/layout/vList3"/>
    <dgm:cxn modelId="{51F9681E-5D26-427A-87B1-7AFE76F7C117}" type="presParOf" srcId="{B605D175-773E-472A-98B4-64CC498D94B9}" destId="{78E33BD9-D2CE-4607-BFBE-A07AAB59C6A6}" srcOrd="10" destOrd="0" presId="urn:microsoft.com/office/officeart/2005/8/layout/vList3"/>
    <dgm:cxn modelId="{AD014440-9486-4377-B6B6-0FB95E1ADF6F}" type="presParOf" srcId="{78E33BD9-D2CE-4607-BFBE-A07AAB59C6A6}" destId="{6AAEC515-06EF-46C3-802C-A9065BB9F3F7}" srcOrd="0" destOrd="0" presId="urn:microsoft.com/office/officeart/2005/8/layout/vList3"/>
    <dgm:cxn modelId="{2B79910D-410B-4FD1-8635-B68411F8ECA0}" type="presParOf" srcId="{78E33BD9-D2CE-4607-BFBE-A07AAB59C6A6}" destId="{D2969FC0-0AA6-453E-90D0-361D76479D50}" srcOrd="1" destOrd="0" presId="urn:microsoft.com/office/officeart/2005/8/layout/vList3"/>
    <dgm:cxn modelId="{BCEB7E12-CB44-4237-8E3C-725DCEEFEB92}" type="presParOf" srcId="{B605D175-773E-472A-98B4-64CC498D94B9}" destId="{D6F8F5E5-A670-431B-92D4-65F3AD08F1D3}" srcOrd="11" destOrd="0" presId="urn:microsoft.com/office/officeart/2005/8/layout/vList3"/>
    <dgm:cxn modelId="{F8BFC459-B711-4CCD-AA28-216D2BD95BB6}" type="presParOf" srcId="{B605D175-773E-472A-98B4-64CC498D94B9}" destId="{FEE0E920-D0C7-47FC-9C9B-829761DF7657}" srcOrd="12" destOrd="0" presId="urn:microsoft.com/office/officeart/2005/8/layout/vList3"/>
    <dgm:cxn modelId="{23238034-097F-45CC-B507-DE57D35897E7}" type="presParOf" srcId="{FEE0E920-D0C7-47FC-9C9B-829761DF7657}" destId="{05CF680B-D288-4386-8440-0D6619B2F297}" srcOrd="0" destOrd="0" presId="urn:microsoft.com/office/officeart/2005/8/layout/vList3"/>
    <dgm:cxn modelId="{7C7C1733-96D1-4DC4-8CD4-430A23043D78}" type="presParOf" srcId="{FEE0E920-D0C7-47FC-9C9B-829761DF7657}" destId="{A6E3B09D-67E6-4886-849A-9143F17268B0}" srcOrd="1" destOrd="0" presId="urn:microsoft.com/office/officeart/2005/8/layout/vList3"/>
    <dgm:cxn modelId="{4703EEE1-0A9A-46C0-80A6-C0ACE9914C13}" type="presParOf" srcId="{B605D175-773E-472A-98B4-64CC498D94B9}" destId="{9654BCBD-B999-44BA-ABC1-AE4F0BD626B2}" srcOrd="13" destOrd="0" presId="urn:microsoft.com/office/officeart/2005/8/layout/vList3"/>
    <dgm:cxn modelId="{6417F6B3-EBE1-48E4-9990-0493ECA867AF}" type="presParOf" srcId="{B605D175-773E-472A-98B4-64CC498D94B9}" destId="{63B9227C-FBE8-45BA-909F-4A722768A530}" srcOrd="14" destOrd="0" presId="urn:microsoft.com/office/officeart/2005/8/layout/vList3"/>
    <dgm:cxn modelId="{0C5A1DB4-6548-40A2-8E9B-029443123725}" type="presParOf" srcId="{63B9227C-FBE8-45BA-909F-4A722768A530}" destId="{C61214CC-0551-4E7A-B538-104CE71DABF9}" srcOrd="0" destOrd="0" presId="urn:microsoft.com/office/officeart/2005/8/layout/vList3"/>
    <dgm:cxn modelId="{60CCB932-5234-45A2-9C15-9D88035A5399}" type="presParOf" srcId="{63B9227C-FBE8-45BA-909F-4A722768A530}" destId="{1BA41E41-3CD1-4D4E-992D-D08769609001}" srcOrd="1" destOrd="0" presId="urn:microsoft.com/office/officeart/2005/8/layout/vList3"/>
    <dgm:cxn modelId="{D51B11C9-C4CE-4123-9152-412EE7271A85}" type="presParOf" srcId="{B605D175-773E-472A-98B4-64CC498D94B9}" destId="{79948C16-40A9-4B57-8E08-51F5B3D79A70}" srcOrd="15" destOrd="0" presId="urn:microsoft.com/office/officeart/2005/8/layout/vList3"/>
    <dgm:cxn modelId="{0E03EA39-CCA4-4F71-93EA-49759A38D856}" type="presParOf" srcId="{B605D175-773E-472A-98B4-64CC498D94B9}" destId="{FC5722D1-2DC4-4DC2-9CCD-40CE05AAF778}" srcOrd="16" destOrd="0" presId="urn:microsoft.com/office/officeart/2005/8/layout/vList3"/>
    <dgm:cxn modelId="{835FBF7E-EA58-425A-9752-07DED8C2E09D}" type="presParOf" srcId="{FC5722D1-2DC4-4DC2-9CCD-40CE05AAF778}" destId="{AAB27DFA-C970-4B9A-A1C4-D62722F64CD2}" srcOrd="0" destOrd="0" presId="urn:microsoft.com/office/officeart/2005/8/layout/vList3"/>
    <dgm:cxn modelId="{59C7A5E6-FD41-4F96-B20C-7CC5C941DC38}" type="presParOf" srcId="{FC5722D1-2DC4-4DC2-9CCD-40CE05AAF778}" destId="{DC39946B-10A3-455E-A261-88B42E99C131}" srcOrd="1" destOrd="0" presId="urn:microsoft.com/office/officeart/2005/8/layout/vList3"/>
    <dgm:cxn modelId="{2AFA7AC0-9739-4AA9-8EAF-FC5EFC5A7704}" type="presParOf" srcId="{B605D175-773E-472A-98B4-64CC498D94B9}" destId="{0BFD9925-560F-4385-9BAB-E036632A04C7}" srcOrd="17" destOrd="0" presId="urn:microsoft.com/office/officeart/2005/8/layout/vList3"/>
    <dgm:cxn modelId="{BEF5E2B5-80B3-4FDE-A648-0E97A983F2D1}" type="presParOf" srcId="{B605D175-773E-472A-98B4-64CC498D94B9}" destId="{1FA152B4-48A7-4357-A55B-CFB56C7D4DDD}" srcOrd="18" destOrd="0" presId="urn:microsoft.com/office/officeart/2005/8/layout/vList3"/>
    <dgm:cxn modelId="{6EF758A9-890D-4A54-9E61-B818E2C3AADD}" type="presParOf" srcId="{1FA152B4-48A7-4357-A55B-CFB56C7D4DDD}" destId="{1398BBBF-1091-4480-BBF8-607FD4912FE0}" srcOrd="0" destOrd="0" presId="urn:microsoft.com/office/officeart/2005/8/layout/vList3"/>
    <dgm:cxn modelId="{AD0C85A8-3C03-4513-B0F9-D87C971C212E}" type="presParOf" srcId="{1FA152B4-48A7-4357-A55B-CFB56C7D4DDD}" destId="{ED418633-92C7-47CA-B4E1-F11FB566BA5A}" srcOrd="1" destOrd="0" presId="urn:microsoft.com/office/officeart/2005/8/layout/vList3"/>
    <dgm:cxn modelId="{BB4A4C69-4FF0-434F-95FC-0EF95DA3057D}" type="presParOf" srcId="{B605D175-773E-472A-98B4-64CC498D94B9}" destId="{BC258737-5351-4125-A170-B28F63CBD26A}" srcOrd="19" destOrd="0" presId="urn:microsoft.com/office/officeart/2005/8/layout/vList3"/>
    <dgm:cxn modelId="{A9E0475E-B2CB-41E0-A5E0-14DFDC884575}" type="presParOf" srcId="{B605D175-773E-472A-98B4-64CC498D94B9}" destId="{F41125B4-FD44-4DB9-909C-1D1FD835F618}" srcOrd="20" destOrd="0" presId="urn:microsoft.com/office/officeart/2005/8/layout/vList3"/>
    <dgm:cxn modelId="{0FBEFD61-B332-498E-B8D9-085C14D15443}" type="presParOf" srcId="{F41125B4-FD44-4DB9-909C-1D1FD835F618}" destId="{97E44310-7DB8-48BE-9736-E7CE688EB168}" srcOrd="0" destOrd="0" presId="urn:microsoft.com/office/officeart/2005/8/layout/vList3"/>
    <dgm:cxn modelId="{DF683087-0BC7-44D9-ADFD-6C17B378A828}" type="presParOf" srcId="{F41125B4-FD44-4DB9-909C-1D1FD835F618}" destId="{0926F1FF-D7F3-46F8-B29C-B11B569196F7}" srcOrd="1" destOrd="0" presId="urn:microsoft.com/office/officeart/2005/8/layout/vList3"/>
    <dgm:cxn modelId="{5E8F8036-09F5-4984-BD97-87CDB2101563}" type="presParOf" srcId="{B605D175-773E-472A-98B4-64CC498D94B9}" destId="{B9765775-8AA2-4B62-98FC-89790D6FFABB}" srcOrd="21" destOrd="0" presId="urn:microsoft.com/office/officeart/2005/8/layout/vList3"/>
    <dgm:cxn modelId="{996641CE-111F-4405-ACCB-E3A8A08A01F9}" type="presParOf" srcId="{B605D175-773E-472A-98B4-64CC498D94B9}" destId="{0C2CBB33-4D77-498D-A9E9-26E9063FE535}" srcOrd="22" destOrd="0" presId="urn:microsoft.com/office/officeart/2005/8/layout/vList3"/>
    <dgm:cxn modelId="{EE26406C-EA06-41EE-B28A-BA690223380E}" type="presParOf" srcId="{0C2CBB33-4D77-498D-A9E9-26E9063FE535}" destId="{CAD6A5AF-340E-4496-BC42-4AE0F2E763AA}" srcOrd="0" destOrd="0" presId="urn:microsoft.com/office/officeart/2005/8/layout/vList3"/>
    <dgm:cxn modelId="{045E3EA1-3B2D-4CA7-91DD-E0E40B7D08F8}" type="presParOf" srcId="{0C2CBB33-4D77-498D-A9E9-26E9063FE535}" destId="{A853C36B-3F6A-4395-8FE2-34442B8E96E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A43656-B280-4BB2-B10A-909805291214}" type="doc">
      <dgm:prSet loTypeId="urn:microsoft.com/office/officeart/2008/layout/CaptionedPictures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A8E0809-B3FC-4596-BF46-366B7E90E7E5}">
      <dgm:prSet phldrT="[Text]"/>
      <dgm:spPr/>
      <dgm:t>
        <a:bodyPr/>
        <a:lstStyle/>
        <a:p>
          <a:r>
            <a:rPr lang="en-IN" dirty="0"/>
            <a:t>Training on Endless Automation</a:t>
          </a:r>
        </a:p>
      </dgm:t>
    </dgm:pt>
    <dgm:pt modelId="{CA6A54E9-DB06-49BC-A5BB-EB91D4A2DA35}" type="parTrans" cxnId="{52EA467C-585A-4890-A92F-C69007141985}">
      <dgm:prSet/>
      <dgm:spPr/>
      <dgm:t>
        <a:bodyPr/>
        <a:lstStyle/>
        <a:p>
          <a:endParaRPr lang="en-IN"/>
        </a:p>
      </dgm:t>
    </dgm:pt>
    <dgm:pt modelId="{8EDD5A86-3AAC-4524-B1F7-E5559EB7EEAA}" type="sibTrans" cxnId="{52EA467C-585A-4890-A92F-C69007141985}">
      <dgm:prSet/>
      <dgm:spPr/>
      <dgm:t>
        <a:bodyPr/>
        <a:lstStyle/>
        <a:p>
          <a:endParaRPr lang="en-IN"/>
        </a:p>
      </dgm:t>
    </dgm:pt>
    <dgm:pt modelId="{680D0470-B78E-48E2-8D04-A3F41F358EB1}">
      <dgm:prSet phldrT="[Text]"/>
      <dgm:spPr/>
      <dgm:t>
        <a:bodyPr/>
        <a:lstStyle/>
        <a:p>
          <a:r>
            <a:rPr lang="en-IN"/>
            <a:t>International Educational Tour</a:t>
          </a:r>
        </a:p>
      </dgm:t>
    </dgm:pt>
    <dgm:pt modelId="{668AAFAC-46C6-4DB4-8805-546FC9735FF1}" type="parTrans" cxnId="{6DE151D8-3FF8-4BDC-8CC3-6503D9EDC45D}">
      <dgm:prSet/>
      <dgm:spPr/>
      <dgm:t>
        <a:bodyPr/>
        <a:lstStyle/>
        <a:p>
          <a:endParaRPr lang="en-IN"/>
        </a:p>
      </dgm:t>
    </dgm:pt>
    <dgm:pt modelId="{809ADE16-EF67-4DCC-AD87-D6230929F5CD}" type="sibTrans" cxnId="{6DE151D8-3FF8-4BDC-8CC3-6503D9EDC45D}">
      <dgm:prSet/>
      <dgm:spPr/>
      <dgm:t>
        <a:bodyPr/>
        <a:lstStyle/>
        <a:p>
          <a:endParaRPr lang="en-IN"/>
        </a:p>
      </dgm:t>
    </dgm:pt>
    <dgm:pt modelId="{6D5DEEB5-F751-427D-ADF4-C042D775488D}">
      <dgm:prSet phldrT="[Text]"/>
      <dgm:spPr/>
      <dgm:t>
        <a:bodyPr/>
        <a:lstStyle/>
        <a:p>
          <a:r>
            <a:rPr lang="en-IN" dirty="0"/>
            <a:t>Hands on Workshop in Simulation Environment</a:t>
          </a:r>
        </a:p>
      </dgm:t>
    </dgm:pt>
    <dgm:pt modelId="{9BB0EACC-6A72-45D9-828D-639A15A87512}" type="parTrans" cxnId="{53D64B5C-D0C0-4245-B205-7B36D5B8363F}">
      <dgm:prSet/>
      <dgm:spPr/>
      <dgm:t>
        <a:bodyPr/>
        <a:lstStyle/>
        <a:p>
          <a:endParaRPr lang="en-IN"/>
        </a:p>
      </dgm:t>
    </dgm:pt>
    <dgm:pt modelId="{D097AC5B-64C4-4F98-867F-D30D8F9D0BE8}" type="sibTrans" cxnId="{53D64B5C-D0C0-4245-B205-7B36D5B8363F}">
      <dgm:prSet/>
      <dgm:spPr/>
      <dgm:t>
        <a:bodyPr/>
        <a:lstStyle/>
        <a:p>
          <a:endParaRPr lang="en-IN"/>
        </a:p>
      </dgm:t>
    </dgm:pt>
    <dgm:pt modelId="{6BEBA357-1281-4F4B-B23A-ADEC3BE2CA5A}" type="pres">
      <dgm:prSet presAssocID="{64A43656-B280-4BB2-B10A-909805291214}" presName="Name0" presStyleCnt="0">
        <dgm:presLayoutVars>
          <dgm:chMax/>
          <dgm:chPref/>
          <dgm:dir/>
        </dgm:presLayoutVars>
      </dgm:prSet>
      <dgm:spPr/>
    </dgm:pt>
    <dgm:pt modelId="{3A290F2C-8846-4330-A47E-FA33144CAD96}" type="pres">
      <dgm:prSet presAssocID="{3A8E0809-B3FC-4596-BF46-366B7E90E7E5}" presName="composite" presStyleCnt="0">
        <dgm:presLayoutVars>
          <dgm:chMax val="1"/>
          <dgm:chPref val="1"/>
        </dgm:presLayoutVars>
      </dgm:prSet>
      <dgm:spPr/>
    </dgm:pt>
    <dgm:pt modelId="{8890BD3D-9F2F-4E98-95F4-4CDF9A997869}" type="pres">
      <dgm:prSet presAssocID="{3A8E0809-B3FC-4596-BF46-366B7E90E7E5}" presName="Accent" presStyleLbl="trAlignAcc1" presStyleIdx="0" presStyleCnt="3">
        <dgm:presLayoutVars>
          <dgm:chMax val="0"/>
          <dgm:chPref val="0"/>
        </dgm:presLayoutVars>
      </dgm:prSet>
      <dgm:spPr/>
    </dgm:pt>
    <dgm:pt modelId="{011B1B75-3C6B-4B32-B0F9-4F25DFE68527}" type="pres">
      <dgm:prSet presAssocID="{3A8E0809-B3FC-4596-BF46-366B7E90E7E5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3302677-D315-4077-AF7F-E482346EB3ED}" type="pres">
      <dgm:prSet presAssocID="{3A8E0809-B3FC-4596-BF46-366B7E90E7E5}" presName="ChildComposite" presStyleCnt="0"/>
      <dgm:spPr/>
    </dgm:pt>
    <dgm:pt modelId="{5ECB7CB7-2E88-4B3D-84DF-566B6FBD9D07}" type="pres">
      <dgm:prSet presAssocID="{3A8E0809-B3FC-4596-BF46-366B7E90E7E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3670E83-A485-4E74-91D3-0BECE372B7BA}" type="pres">
      <dgm:prSet presAssocID="{3A8E0809-B3FC-4596-BF46-366B7E90E7E5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05894857-6F17-43CF-8447-D6510AE4D53D}" type="pres">
      <dgm:prSet presAssocID="{8EDD5A86-3AAC-4524-B1F7-E5559EB7EEAA}" presName="sibTrans" presStyleCnt="0"/>
      <dgm:spPr/>
    </dgm:pt>
    <dgm:pt modelId="{6E21ACB2-9083-405A-AF3F-040E5E30AA12}" type="pres">
      <dgm:prSet presAssocID="{680D0470-B78E-48E2-8D04-A3F41F358EB1}" presName="composite" presStyleCnt="0">
        <dgm:presLayoutVars>
          <dgm:chMax val="1"/>
          <dgm:chPref val="1"/>
        </dgm:presLayoutVars>
      </dgm:prSet>
      <dgm:spPr/>
    </dgm:pt>
    <dgm:pt modelId="{4F4DE08A-D86E-4D38-8E6A-70D1C8241D83}" type="pres">
      <dgm:prSet presAssocID="{680D0470-B78E-48E2-8D04-A3F41F358EB1}" presName="Accent" presStyleLbl="trAlignAcc1" presStyleIdx="1" presStyleCnt="3">
        <dgm:presLayoutVars>
          <dgm:chMax val="0"/>
          <dgm:chPref val="0"/>
        </dgm:presLayoutVars>
      </dgm:prSet>
      <dgm:spPr/>
    </dgm:pt>
    <dgm:pt modelId="{73E4E4E5-E6CF-4FE6-B659-8834CA99B13F}" type="pres">
      <dgm:prSet presAssocID="{680D0470-B78E-48E2-8D04-A3F41F358EB1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5AF3446-6A00-47CA-97E2-13EF3FE1BBCF}" type="pres">
      <dgm:prSet presAssocID="{680D0470-B78E-48E2-8D04-A3F41F358EB1}" presName="ChildComposite" presStyleCnt="0"/>
      <dgm:spPr/>
    </dgm:pt>
    <dgm:pt modelId="{57DE4564-BA59-4BB7-8A81-4603B9483ECF}" type="pres">
      <dgm:prSet presAssocID="{680D0470-B78E-48E2-8D04-A3F41F358EB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FFEB04-6603-483B-A2F6-E62FB5B1743E}" type="pres">
      <dgm:prSet presAssocID="{680D0470-B78E-48E2-8D04-A3F41F358EB1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B1D40C5E-FB7B-4368-A8BB-9CB1BC712E60}" type="pres">
      <dgm:prSet presAssocID="{809ADE16-EF67-4DCC-AD87-D6230929F5CD}" presName="sibTrans" presStyleCnt="0"/>
      <dgm:spPr/>
    </dgm:pt>
    <dgm:pt modelId="{F15257C1-EE5A-44B2-BBD0-CFFDB87A222F}" type="pres">
      <dgm:prSet presAssocID="{6D5DEEB5-F751-427D-ADF4-C042D775488D}" presName="composite" presStyleCnt="0">
        <dgm:presLayoutVars>
          <dgm:chMax val="1"/>
          <dgm:chPref val="1"/>
        </dgm:presLayoutVars>
      </dgm:prSet>
      <dgm:spPr/>
    </dgm:pt>
    <dgm:pt modelId="{2FBDC9AD-B6DC-4DC2-AD87-020496E7F5BA}" type="pres">
      <dgm:prSet presAssocID="{6D5DEEB5-F751-427D-ADF4-C042D775488D}" presName="Accent" presStyleLbl="trAlignAcc1" presStyleIdx="2" presStyleCnt="3">
        <dgm:presLayoutVars>
          <dgm:chMax val="0"/>
          <dgm:chPref val="0"/>
        </dgm:presLayoutVars>
      </dgm:prSet>
      <dgm:spPr/>
    </dgm:pt>
    <dgm:pt modelId="{6AA1541E-FB29-4A20-84AD-77032F155005}" type="pres">
      <dgm:prSet presAssocID="{6D5DEEB5-F751-427D-ADF4-C042D775488D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62B5741-C981-4275-8B69-E9308D029784}" type="pres">
      <dgm:prSet presAssocID="{6D5DEEB5-F751-427D-ADF4-C042D775488D}" presName="ChildComposite" presStyleCnt="0"/>
      <dgm:spPr/>
    </dgm:pt>
    <dgm:pt modelId="{67D6FC74-7D8F-4B20-9D21-8D190AEA1AB1}" type="pres">
      <dgm:prSet presAssocID="{6D5DEEB5-F751-427D-ADF4-C042D775488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0CE27E6-215F-4DD4-A8EC-265392786F9F}" type="pres">
      <dgm:prSet presAssocID="{6D5DEEB5-F751-427D-ADF4-C042D775488D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0B6ED728-99D9-4D97-9E99-0DF6A200185A}" type="presOf" srcId="{680D0470-B78E-48E2-8D04-A3F41F358EB1}" destId="{60FFEB04-6603-483B-A2F6-E62FB5B1743E}" srcOrd="0" destOrd="0" presId="urn:microsoft.com/office/officeart/2008/layout/CaptionedPictures"/>
    <dgm:cxn modelId="{6356A234-031C-4F35-980F-AB8701838A36}" type="presOf" srcId="{3A8E0809-B3FC-4596-BF46-366B7E90E7E5}" destId="{03670E83-A485-4E74-91D3-0BECE372B7BA}" srcOrd="0" destOrd="0" presId="urn:microsoft.com/office/officeart/2008/layout/CaptionedPictures"/>
    <dgm:cxn modelId="{53D64B5C-D0C0-4245-B205-7B36D5B8363F}" srcId="{64A43656-B280-4BB2-B10A-909805291214}" destId="{6D5DEEB5-F751-427D-ADF4-C042D775488D}" srcOrd="2" destOrd="0" parTransId="{9BB0EACC-6A72-45D9-828D-639A15A87512}" sibTransId="{D097AC5B-64C4-4F98-867F-D30D8F9D0BE8}"/>
    <dgm:cxn modelId="{52EA467C-585A-4890-A92F-C69007141985}" srcId="{64A43656-B280-4BB2-B10A-909805291214}" destId="{3A8E0809-B3FC-4596-BF46-366B7E90E7E5}" srcOrd="0" destOrd="0" parTransId="{CA6A54E9-DB06-49BC-A5BB-EB91D4A2DA35}" sibTransId="{8EDD5A86-3AAC-4524-B1F7-E5559EB7EEAA}"/>
    <dgm:cxn modelId="{6F424C84-9138-43E3-BFDC-86EBF2191620}" type="presOf" srcId="{6D5DEEB5-F751-427D-ADF4-C042D775488D}" destId="{90CE27E6-215F-4DD4-A8EC-265392786F9F}" srcOrd="0" destOrd="0" presId="urn:microsoft.com/office/officeart/2008/layout/CaptionedPictures"/>
    <dgm:cxn modelId="{910168D8-5C06-4D2B-8083-0A4412D60D67}" type="presOf" srcId="{64A43656-B280-4BB2-B10A-909805291214}" destId="{6BEBA357-1281-4F4B-B23A-ADEC3BE2CA5A}" srcOrd="0" destOrd="0" presId="urn:microsoft.com/office/officeart/2008/layout/CaptionedPictures"/>
    <dgm:cxn modelId="{6DE151D8-3FF8-4BDC-8CC3-6503D9EDC45D}" srcId="{64A43656-B280-4BB2-B10A-909805291214}" destId="{680D0470-B78E-48E2-8D04-A3F41F358EB1}" srcOrd="1" destOrd="0" parTransId="{668AAFAC-46C6-4DB4-8805-546FC9735FF1}" sibTransId="{809ADE16-EF67-4DCC-AD87-D6230929F5CD}"/>
    <dgm:cxn modelId="{97E11669-6F46-449F-9A42-6FF93C625C45}" type="presParOf" srcId="{6BEBA357-1281-4F4B-B23A-ADEC3BE2CA5A}" destId="{3A290F2C-8846-4330-A47E-FA33144CAD96}" srcOrd="0" destOrd="0" presId="urn:microsoft.com/office/officeart/2008/layout/CaptionedPictures"/>
    <dgm:cxn modelId="{1229183E-FAA2-4973-9A67-A7FF3F4445E6}" type="presParOf" srcId="{3A290F2C-8846-4330-A47E-FA33144CAD96}" destId="{8890BD3D-9F2F-4E98-95F4-4CDF9A997869}" srcOrd="0" destOrd="0" presId="urn:microsoft.com/office/officeart/2008/layout/CaptionedPictures"/>
    <dgm:cxn modelId="{8752DD9C-61C1-41A6-B449-BAD883A0239E}" type="presParOf" srcId="{3A290F2C-8846-4330-A47E-FA33144CAD96}" destId="{011B1B75-3C6B-4B32-B0F9-4F25DFE68527}" srcOrd="1" destOrd="0" presId="urn:microsoft.com/office/officeart/2008/layout/CaptionedPictures"/>
    <dgm:cxn modelId="{A4028F12-DFD6-4731-AFD2-3C4E5FBB4299}" type="presParOf" srcId="{3A290F2C-8846-4330-A47E-FA33144CAD96}" destId="{F3302677-D315-4077-AF7F-E482346EB3ED}" srcOrd="2" destOrd="0" presId="urn:microsoft.com/office/officeart/2008/layout/CaptionedPictures"/>
    <dgm:cxn modelId="{C91C23E6-8433-4E7A-8C53-B2D96E73A8B4}" type="presParOf" srcId="{F3302677-D315-4077-AF7F-E482346EB3ED}" destId="{5ECB7CB7-2E88-4B3D-84DF-566B6FBD9D07}" srcOrd="0" destOrd="0" presId="urn:microsoft.com/office/officeart/2008/layout/CaptionedPictures"/>
    <dgm:cxn modelId="{61F24E66-A46A-456A-AB78-632B1DA9A4B4}" type="presParOf" srcId="{F3302677-D315-4077-AF7F-E482346EB3ED}" destId="{03670E83-A485-4E74-91D3-0BECE372B7BA}" srcOrd="1" destOrd="0" presId="urn:microsoft.com/office/officeart/2008/layout/CaptionedPictures"/>
    <dgm:cxn modelId="{BCD8B6AC-164F-4E79-BA1A-5B4D0995391A}" type="presParOf" srcId="{6BEBA357-1281-4F4B-B23A-ADEC3BE2CA5A}" destId="{05894857-6F17-43CF-8447-D6510AE4D53D}" srcOrd="1" destOrd="0" presId="urn:microsoft.com/office/officeart/2008/layout/CaptionedPictures"/>
    <dgm:cxn modelId="{6E07E3F7-3119-45F4-AAFE-A8A10878D1BA}" type="presParOf" srcId="{6BEBA357-1281-4F4B-B23A-ADEC3BE2CA5A}" destId="{6E21ACB2-9083-405A-AF3F-040E5E30AA12}" srcOrd="2" destOrd="0" presId="urn:microsoft.com/office/officeart/2008/layout/CaptionedPictures"/>
    <dgm:cxn modelId="{3FB81C73-285F-49C0-96E6-26DD3D6E768E}" type="presParOf" srcId="{6E21ACB2-9083-405A-AF3F-040E5E30AA12}" destId="{4F4DE08A-D86E-4D38-8E6A-70D1C8241D83}" srcOrd="0" destOrd="0" presId="urn:microsoft.com/office/officeart/2008/layout/CaptionedPictures"/>
    <dgm:cxn modelId="{ECD54E4D-5B5A-4822-A5F0-0153BD4F403A}" type="presParOf" srcId="{6E21ACB2-9083-405A-AF3F-040E5E30AA12}" destId="{73E4E4E5-E6CF-4FE6-B659-8834CA99B13F}" srcOrd="1" destOrd="0" presId="urn:microsoft.com/office/officeart/2008/layout/CaptionedPictures"/>
    <dgm:cxn modelId="{59C9ECC5-1E4B-4A24-8613-3E27E7EAC79F}" type="presParOf" srcId="{6E21ACB2-9083-405A-AF3F-040E5E30AA12}" destId="{15AF3446-6A00-47CA-97E2-13EF3FE1BBCF}" srcOrd="2" destOrd="0" presId="urn:microsoft.com/office/officeart/2008/layout/CaptionedPictures"/>
    <dgm:cxn modelId="{83B87549-E820-46BD-8636-742F2290BD62}" type="presParOf" srcId="{15AF3446-6A00-47CA-97E2-13EF3FE1BBCF}" destId="{57DE4564-BA59-4BB7-8A81-4603B9483ECF}" srcOrd="0" destOrd="0" presId="urn:microsoft.com/office/officeart/2008/layout/CaptionedPictures"/>
    <dgm:cxn modelId="{8F53C51B-8561-4A1A-B1F3-BE8C25DFB9EB}" type="presParOf" srcId="{15AF3446-6A00-47CA-97E2-13EF3FE1BBCF}" destId="{60FFEB04-6603-483B-A2F6-E62FB5B1743E}" srcOrd="1" destOrd="0" presId="urn:microsoft.com/office/officeart/2008/layout/CaptionedPictures"/>
    <dgm:cxn modelId="{D74DE4C4-383A-41D3-9E2E-BB39A6B47C33}" type="presParOf" srcId="{6BEBA357-1281-4F4B-B23A-ADEC3BE2CA5A}" destId="{B1D40C5E-FB7B-4368-A8BB-9CB1BC712E60}" srcOrd="3" destOrd="0" presId="urn:microsoft.com/office/officeart/2008/layout/CaptionedPictures"/>
    <dgm:cxn modelId="{D3AB4E2C-31F7-4200-83E8-7F2309E9B450}" type="presParOf" srcId="{6BEBA357-1281-4F4B-B23A-ADEC3BE2CA5A}" destId="{F15257C1-EE5A-44B2-BBD0-CFFDB87A222F}" srcOrd="4" destOrd="0" presId="urn:microsoft.com/office/officeart/2008/layout/CaptionedPictures"/>
    <dgm:cxn modelId="{D4353F2B-962A-4407-A0A3-D9D99CB96695}" type="presParOf" srcId="{F15257C1-EE5A-44B2-BBD0-CFFDB87A222F}" destId="{2FBDC9AD-B6DC-4DC2-AD87-020496E7F5BA}" srcOrd="0" destOrd="0" presId="urn:microsoft.com/office/officeart/2008/layout/CaptionedPictures"/>
    <dgm:cxn modelId="{44E026F1-1E0A-4059-B1F0-5B95D80DD425}" type="presParOf" srcId="{F15257C1-EE5A-44B2-BBD0-CFFDB87A222F}" destId="{6AA1541E-FB29-4A20-84AD-77032F155005}" srcOrd="1" destOrd="0" presId="urn:microsoft.com/office/officeart/2008/layout/CaptionedPictures"/>
    <dgm:cxn modelId="{FB08FD0E-C101-4CD4-A29E-11DAB8C857AE}" type="presParOf" srcId="{F15257C1-EE5A-44B2-BBD0-CFFDB87A222F}" destId="{B62B5741-C981-4275-8B69-E9308D029784}" srcOrd="2" destOrd="0" presId="urn:microsoft.com/office/officeart/2008/layout/CaptionedPictures"/>
    <dgm:cxn modelId="{55FE587D-EEF2-455B-8CE9-A2509E02F3CD}" type="presParOf" srcId="{B62B5741-C981-4275-8B69-E9308D029784}" destId="{67D6FC74-7D8F-4B20-9D21-8D190AEA1AB1}" srcOrd="0" destOrd="0" presId="urn:microsoft.com/office/officeart/2008/layout/CaptionedPictures"/>
    <dgm:cxn modelId="{13F930AB-6139-4EAA-BDC4-34E1E143BA34}" type="presParOf" srcId="{B62B5741-C981-4275-8B69-E9308D029784}" destId="{90CE27E6-215F-4DD4-A8EC-265392786F9F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A43656-B280-4BB2-B10A-909805291214}" type="doc">
      <dgm:prSet loTypeId="urn:microsoft.com/office/officeart/2008/layout/CaptionedPictures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A8E0809-B3FC-4596-BF46-366B7E90E7E5}">
      <dgm:prSet phldrT="[Text]"/>
      <dgm:spPr/>
      <dgm:t>
        <a:bodyPr/>
        <a:lstStyle/>
        <a:p>
          <a:r>
            <a:rPr lang="en-IN" b="1" i="0"/>
            <a:t>online – AICTE -STTP on THE ROLE OF IOT IN RENEWABLE ENERGY SOURCES DRIVING ELECTRICAL POWER GRIDS</a:t>
          </a:r>
          <a:endParaRPr lang="en-IN"/>
        </a:p>
      </dgm:t>
    </dgm:pt>
    <dgm:pt modelId="{CA6A54E9-DB06-49BC-A5BB-EB91D4A2DA35}" type="parTrans" cxnId="{52EA467C-585A-4890-A92F-C69007141985}">
      <dgm:prSet/>
      <dgm:spPr/>
      <dgm:t>
        <a:bodyPr/>
        <a:lstStyle/>
        <a:p>
          <a:endParaRPr lang="en-IN"/>
        </a:p>
      </dgm:t>
    </dgm:pt>
    <dgm:pt modelId="{8EDD5A86-3AAC-4524-B1F7-E5559EB7EEAA}" type="sibTrans" cxnId="{52EA467C-585A-4890-A92F-C69007141985}">
      <dgm:prSet/>
      <dgm:spPr/>
      <dgm:t>
        <a:bodyPr/>
        <a:lstStyle/>
        <a:p>
          <a:endParaRPr lang="en-IN"/>
        </a:p>
      </dgm:t>
    </dgm:pt>
    <dgm:pt modelId="{680D0470-B78E-48E2-8D04-A3F41F358EB1}">
      <dgm:prSet phldrT="[Text]"/>
      <dgm:spPr/>
      <dgm:t>
        <a:bodyPr/>
        <a:lstStyle/>
        <a:p>
          <a:r>
            <a:rPr lang="en-IN" b="1" i="0"/>
            <a:t>Expert Lecture On “Electric Traction Systems &amp; Employment Opportunities In Indian Railways</a:t>
          </a:r>
          <a:endParaRPr lang="en-IN"/>
        </a:p>
      </dgm:t>
    </dgm:pt>
    <dgm:pt modelId="{668AAFAC-46C6-4DB4-8805-546FC9735FF1}" type="parTrans" cxnId="{6DE151D8-3FF8-4BDC-8CC3-6503D9EDC45D}">
      <dgm:prSet/>
      <dgm:spPr/>
      <dgm:t>
        <a:bodyPr/>
        <a:lstStyle/>
        <a:p>
          <a:endParaRPr lang="en-IN"/>
        </a:p>
      </dgm:t>
    </dgm:pt>
    <dgm:pt modelId="{809ADE16-EF67-4DCC-AD87-D6230929F5CD}" type="sibTrans" cxnId="{6DE151D8-3FF8-4BDC-8CC3-6503D9EDC45D}">
      <dgm:prSet/>
      <dgm:spPr/>
      <dgm:t>
        <a:bodyPr/>
        <a:lstStyle/>
        <a:p>
          <a:endParaRPr lang="en-IN"/>
        </a:p>
      </dgm:t>
    </dgm:pt>
    <dgm:pt modelId="{6D5DEEB5-F751-427D-ADF4-C042D775488D}">
      <dgm:prSet phldrT="[Text]"/>
      <dgm:spPr/>
      <dgm:t>
        <a:bodyPr/>
        <a:lstStyle/>
        <a:p>
          <a:r>
            <a:rPr lang="en-IN" b="1" i="0"/>
            <a:t>International Webinar on “Low Earth Orbit Satellites”</a:t>
          </a:r>
          <a:endParaRPr lang="en-IN"/>
        </a:p>
      </dgm:t>
    </dgm:pt>
    <dgm:pt modelId="{9BB0EACC-6A72-45D9-828D-639A15A87512}" type="parTrans" cxnId="{53D64B5C-D0C0-4245-B205-7B36D5B8363F}">
      <dgm:prSet/>
      <dgm:spPr/>
      <dgm:t>
        <a:bodyPr/>
        <a:lstStyle/>
        <a:p>
          <a:endParaRPr lang="en-IN"/>
        </a:p>
      </dgm:t>
    </dgm:pt>
    <dgm:pt modelId="{D097AC5B-64C4-4F98-867F-D30D8F9D0BE8}" type="sibTrans" cxnId="{53D64B5C-D0C0-4245-B205-7B36D5B8363F}">
      <dgm:prSet/>
      <dgm:spPr/>
      <dgm:t>
        <a:bodyPr/>
        <a:lstStyle/>
        <a:p>
          <a:endParaRPr lang="en-IN"/>
        </a:p>
      </dgm:t>
    </dgm:pt>
    <dgm:pt modelId="{6BEBA357-1281-4F4B-B23A-ADEC3BE2CA5A}" type="pres">
      <dgm:prSet presAssocID="{64A43656-B280-4BB2-B10A-909805291214}" presName="Name0" presStyleCnt="0">
        <dgm:presLayoutVars>
          <dgm:chMax/>
          <dgm:chPref/>
          <dgm:dir/>
        </dgm:presLayoutVars>
      </dgm:prSet>
      <dgm:spPr/>
    </dgm:pt>
    <dgm:pt modelId="{3A290F2C-8846-4330-A47E-FA33144CAD96}" type="pres">
      <dgm:prSet presAssocID="{3A8E0809-B3FC-4596-BF46-366B7E90E7E5}" presName="composite" presStyleCnt="0">
        <dgm:presLayoutVars>
          <dgm:chMax val="1"/>
          <dgm:chPref val="1"/>
        </dgm:presLayoutVars>
      </dgm:prSet>
      <dgm:spPr/>
    </dgm:pt>
    <dgm:pt modelId="{8890BD3D-9F2F-4E98-95F4-4CDF9A997869}" type="pres">
      <dgm:prSet presAssocID="{3A8E0809-B3FC-4596-BF46-366B7E90E7E5}" presName="Accent" presStyleLbl="trAlignAcc1" presStyleIdx="0" presStyleCnt="3">
        <dgm:presLayoutVars>
          <dgm:chMax val="0"/>
          <dgm:chPref val="0"/>
        </dgm:presLayoutVars>
      </dgm:prSet>
      <dgm:spPr/>
    </dgm:pt>
    <dgm:pt modelId="{011B1B75-3C6B-4B32-B0F9-4F25DFE68527}" type="pres">
      <dgm:prSet presAssocID="{3A8E0809-B3FC-4596-BF46-366B7E90E7E5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3302677-D315-4077-AF7F-E482346EB3ED}" type="pres">
      <dgm:prSet presAssocID="{3A8E0809-B3FC-4596-BF46-366B7E90E7E5}" presName="ChildComposite" presStyleCnt="0"/>
      <dgm:spPr/>
    </dgm:pt>
    <dgm:pt modelId="{5ECB7CB7-2E88-4B3D-84DF-566B6FBD9D07}" type="pres">
      <dgm:prSet presAssocID="{3A8E0809-B3FC-4596-BF46-366B7E90E7E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3670E83-A485-4E74-91D3-0BECE372B7BA}" type="pres">
      <dgm:prSet presAssocID="{3A8E0809-B3FC-4596-BF46-366B7E90E7E5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05894857-6F17-43CF-8447-D6510AE4D53D}" type="pres">
      <dgm:prSet presAssocID="{8EDD5A86-3AAC-4524-B1F7-E5559EB7EEAA}" presName="sibTrans" presStyleCnt="0"/>
      <dgm:spPr/>
    </dgm:pt>
    <dgm:pt modelId="{6E21ACB2-9083-405A-AF3F-040E5E30AA12}" type="pres">
      <dgm:prSet presAssocID="{680D0470-B78E-48E2-8D04-A3F41F358EB1}" presName="composite" presStyleCnt="0">
        <dgm:presLayoutVars>
          <dgm:chMax val="1"/>
          <dgm:chPref val="1"/>
        </dgm:presLayoutVars>
      </dgm:prSet>
      <dgm:spPr/>
    </dgm:pt>
    <dgm:pt modelId="{4F4DE08A-D86E-4D38-8E6A-70D1C8241D83}" type="pres">
      <dgm:prSet presAssocID="{680D0470-B78E-48E2-8D04-A3F41F358EB1}" presName="Accent" presStyleLbl="trAlignAcc1" presStyleIdx="1" presStyleCnt="3">
        <dgm:presLayoutVars>
          <dgm:chMax val="0"/>
          <dgm:chPref val="0"/>
        </dgm:presLayoutVars>
      </dgm:prSet>
      <dgm:spPr/>
    </dgm:pt>
    <dgm:pt modelId="{73E4E4E5-E6CF-4FE6-B659-8834CA99B13F}" type="pres">
      <dgm:prSet presAssocID="{680D0470-B78E-48E2-8D04-A3F41F358EB1}" presName="Image" presStyleLbl="alignImgPlace1" presStyleIdx="1" presStyleCnt="3" custLinFactNeighborX="1920" custLinFactNeighborY="-150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5AF3446-6A00-47CA-97E2-13EF3FE1BBCF}" type="pres">
      <dgm:prSet presAssocID="{680D0470-B78E-48E2-8D04-A3F41F358EB1}" presName="ChildComposite" presStyleCnt="0"/>
      <dgm:spPr/>
    </dgm:pt>
    <dgm:pt modelId="{57DE4564-BA59-4BB7-8A81-4603B9483ECF}" type="pres">
      <dgm:prSet presAssocID="{680D0470-B78E-48E2-8D04-A3F41F358EB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FFEB04-6603-483B-A2F6-E62FB5B1743E}" type="pres">
      <dgm:prSet presAssocID="{680D0470-B78E-48E2-8D04-A3F41F358EB1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B1D40C5E-FB7B-4368-A8BB-9CB1BC712E60}" type="pres">
      <dgm:prSet presAssocID="{809ADE16-EF67-4DCC-AD87-D6230929F5CD}" presName="sibTrans" presStyleCnt="0"/>
      <dgm:spPr/>
    </dgm:pt>
    <dgm:pt modelId="{F15257C1-EE5A-44B2-BBD0-CFFDB87A222F}" type="pres">
      <dgm:prSet presAssocID="{6D5DEEB5-F751-427D-ADF4-C042D775488D}" presName="composite" presStyleCnt="0">
        <dgm:presLayoutVars>
          <dgm:chMax val="1"/>
          <dgm:chPref val="1"/>
        </dgm:presLayoutVars>
      </dgm:prSet>
      <dgm:spPr/>
    </dgm:pt>
    <dgm:pt modelId="{2FBDC9AD-B6DC-4DC2-AD87-020496E7F5BA}" type="pres">
      <dgm:prSet presAssocID="{6D5DEEB5-F751-427D-ADF4-C042D775488D}" presName="Accent" presStyleLbl="trAlignAcc1" presStyleIdx="2" presStyleCnt="3">
        <dgm:presLayoutVars>
          <dgm:chMax val="0"/>
          <dgm:chPref val="0"/>
        </dgm:presLayoutVars>
      </dgm:prSet>
      <dgm:spPr/>
    </dgm:pt>
    <dgm:pt modelId="{6AA1541E-FB29-4A20-84AD-77032F155005}" type="pres">
      <dgm:prSet presAssocID="{6D5DEEB5-F751-427D-ADF4-C042D775488D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62B5741-C981-4275-8B69-E9308D029784}" type="pres">
      <dgm:prSet presAssocID="{6D5DEEB5-F751-427D-ADF4-C042D775488D}" presName="ChildComposite" presStyleCnt="0"/>
      <dgm:spPr/>
    </dgm:pt>
    <dgm:pt modelId="{67D6FC74-7D8F-4B20-9D21-8D190AEA1AB1}" type="pres">
      <dgm:prSet presAssocID="{6D5DEEB5-F751-427D-ADF4-C042D775488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0CE27E6-215F-4DD4-A8EC-265392786F9F}" type="pres">
      <dgm:prSet presAssocID="{6D5DEEB5-F751-427D-ADF4-C042D775488D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4DED6414-5375-439D-9CC6-6C8B7831AE2D}" type="presOf" srcId="{6D5DEEB5-F751-427D-ADF4-C042D775488D}" destId="{90CE27E6-215F-4DD4-A8EC-265392786F9F}" srcOrd="0" destOrd="0" presId="urn:microsoft.com/office/officeart/2008/layout/CaptionedPictures"/>
    <dgm:cxn modelId="{53D64B5C-D0C0-4245-B205-7B36D5B8363F}" srcId="{64A43656-B280-4BB2-B10A-909805291214}" destId="{6D5DEEB5-F751-427D-ADF4-C042D775488D}" srcOrd="2" destOrd="0" parTransId="{9BB0EACC-6A72-45D9-828D-639A15A87512}" sibTransId="{D097AC5B-64C4-4F98-867F-D30D8F9D0BE8}"/>
    <dgm:cxn modelId="{17CC664B-BBEB-42A8-9F55-48B87CD844E8}" type="presOf" srcId="{3A8E0809-B3FC-4596-BF46-366B7E90E7E5}" destId="{03670E83-A485-4E74-91D3-0BECE372B7BA}" srcOrd="0" destOrd="0" presId="urn:microsoft.com/office/officeart/2008/layout/CaptionedPictures"/>
    <dgm:cxn modelId="{52EA467C-585A-4890-A92F-C69007141985}" srcId="{64A43656-B280-4BB2-B10A-909805291214}" destId="{3A8E0809-B3FC-4596-BF46-366B7E90E7E5}" srcOrd="0" destOrd="0" parTransId="{CA6A54E9-DB06-49BC-A5BB-EB91D4A2DA35}" sibTransId="{8EDD5A86-3AAC-4524-B1F7-E5559EB7EEAA}"/>
    <dgm:cxn modelId="{D04BF2A2-6BC9-4E16-BF88-84A0A8731385}" type="presOf" srcId="{680D0470-B78E-48E2-8D04-A3F41F358EB1}" destId="{60FFEB04-6603-483B-A2F6-E62FB5B1743E}" srcOrd="0" destOrd="0" presId="urn:microsoft.com/office/officeart/2008/layout/CaptionedPictures"/>
    <dgm:cxn modelId="{6DE151D8-3FF8-4BDC-8CC3-6503D9EDC45D}" srcId="{64A43656-B280-4BB2-B10A-909805291214}" destId="{680D0470-B78E-48E2-8D04-A3F41F358EB1}" srcOrd="1" destOrd="0" parTransId="{668AAFAC-46C6-4DB4-8805-546FC9735FF1}" sibTransId="{809ADE16-EF67-4DCC-AD87-D6230929F5CD}"/>
    <dgm:cxn modelId="{7EA6C2FE-DED2-45CF-9DC4-EF47BBF90C64}" type="presOf" srcId="{64A43656-B280-4BB2-B10A-909805291214}" destId="{6BEBA357-1281-4F4B-B23A-ADEC3BE2CA5A}" srcOrd="0" destOrd="0" presId="urn:microsoft.com/office/officeart/2008/layout/CaptionedPictures"/>
    <dgm:cxn modelId="{9188E9BC-D14A-4ED2-A9F3-D268F7241602}" type="presParOf" srcId="{6BEBA357-1281-4F4B-B23A-ADEC3BE2CA5A}" destId="{3A290F2C-8846-4330-A47E-FA33144CAD96}" srcOrd="0" destOrd="0" presId="urn:microsoft.com/office/officeart/2008/layout/CaptionedPictures"/>
    <dgm:cxn modelId="{57430C1F-F271-4FB5-B357-584CF806877B}" type="presParOf" srcId="{3A290F2C-8846-4330-A47E-FA33144CAD96}" destId="{8890BD3D-9F2F-4E98-95F4-4CDF9A997869}" srcOrd="0" destOrd="0" presId="urn:microsoft.com/office/officeart/2008/layout/CaptionedPictures"/>
    <dgm:cxn modelId="{AB96840F-F2DD-4664-997F-EDAE03DA33B3}" type="presParOf" srcId="{3A290F2C-8846-4330-A47E-FA33144CAD96}" destId="{011B1B75-3C6B-4B32-B0F9-4F25DFE68527}" srcOrd="1" destOrd="0" presId="urn:microsoft.com/office/officeart/2008/layout/CaptionedPictures"/>
    <dgm:cxn modelId="{75030A4B-B350-4226-9DBE-AEB43445C47E}" type="presParOf" srcId="{3A290F2C-8846-4330-A47E-FA33144CAD96}" destId="{F3302677-D315-4077-AF7F-E482346EB3ED}" srcOrd="2" destOrd="0" presId="urn:microsoft.com/office/officeart/2008/layout/CaptionedPictures"/>
    <dgm:cxn modelId="{FD9BB6AA-5D4A-4C85-A5DD-16C2FF293213}" type="presParOf" srcId="{F3302677-D315-4077-AF7F-E482346EB3ED}" destId="{5ECB7CB7-2E88-4B3D-84DF-566B6FBD9D07}" srcOrd="0" destOrd="0" presId="urn:microsoft.com/office/officeart/2008/layout/CaptionedPictures"/>
    <dgm:cxn modelId="{449D00B8-147A-4836-ABC1-9B2EDDEA7728}" type="presParOf" srcId="{F3302677-D315-4077-AF7F-E482346EB3ED}" destId="{03670E83-A485-4E74-91D3-0BECE372B7BA}" srcOrd="1" destOrd="0" presId="urn:microsoft.com/office/officeart/2008/layout/CaptionedPictures"/>
    <dgm:cxn modelId="{D1C455FD-14EE-4323-A635-43585E808FB3}" type="presParOf" srcId="{6BEBA357-1281-4F4B-B23A-ADEC3BE2CA5A}" destId="{05894857-6F17-43CF-8447-D6510AE4D53D}" srcOrd="1" destOrd="0" presId="urn:microsoft.com/office/officeart/2008/layout/CaptionedPictures"/>
    <dgm:cxn modelId="{D70A4712-37F1-48E2-BBEB-D20A62AC27D8}" type="presParOf" srcId="{6BEBA357-1281-4F4B-B23A-ADEC3BE2CA5A}" destId="{6E21ACB2-9083-405A-AF3F-040E5E30AA12}" srcOrd="2" destOrd="0" presId="urn:microsoft.com/office/officeart/2008/layout/CaptionedPictures"/>
    <dgm:cxn modelId="{8657E4CE-E9B9-4437-AAEE-AB01A3F828C7}" type="presParOf" srcId="{6E21ACB2-9083-405A-AF3F-040E5E30AA12}" destId="{4F4DE08A-D86E-4D38-8E6A-70D1C8241D83}" srcOrd="0" destOrd="0" presId="urn:microsoft.com/office/officeart/2008/layout/CaptionedPictures"/>
    <dgm:cxn modelId="{B0D9A0D8-A630-4618-A66A-678470C03B14}" type="presParOf" srcId="{6E21ACB2-9083-405A-AF3F-040E5E30AA12}" destId="{73E4E4E5-E6CF-4FE6-B659-8834CA99B13F}" srcOrd="1" destOrd="0" presId="urn:microsoft.com/office/officeart/2008/layout/CaptionedPictures"/>
    <dgm:cxn modelId="{F022BD5D-D11E-4C32-B2EA-ABB71DB5445B}" type="presParOf" srcId="{6E21ACB2-9083-405A-AF3F-040E5E30AA12}" destId="{15AF3446-6A00-47CA-97E2-13EF3FE1BBCF}" srcOrd="2" destOrd="0" presId="urn:microsoft.com/office/officeart/2008/layout/CaptionedPictures"/>
    <dgm:cxn modelId="{2B21E3B7-7D19-4AD4-A879-696DEADE2952}" type="presParOf" srcId="{15AF3446-6A00-47CA-97E2-13EF3FE1BBCF}" destId="{57DE4564-BA59-4BB7-8A81-4603B9483ECF}" srcOrd="0" destOrd="0" presId="urn:microsoft.com/office/officeart/2008/layout/CaptionedPictures"/>
    <dgm:cxn modelId="{28F6771E-F8AE-45CF-8DE7-024F27B8D189}" type="presParOf" srcId="{15AF3446-6A00-47CA-97E2-13EF3FE1BBCF}" destId="{60FFEB04-6603-483B-A2F6-E62FB5B1743E}" srcOrd="1" destOrd="0" presId="urn:microsoft.com/office/officeart/2008/layout/CaptionedPictures"/>
    <dgm:cxn modelId="{BDBBFEBC-01B2-4EED-811D-969F90D13EEE}" type="presParOf" srcId="{6BEBA357-1281-4F4B-B23A-ADEC3BE2CA5A}" destId="{B1D40C5E-FB7B-4368-A8BB-9CB1BC712E60}" srcOrd="3" destOrd="0" presId="urn:microsoft.com/office/officeart/2008/layout/CaptionedPictures"/>
    <dgm:cxn modelId="{80EDFCA7-D4D9-46A9-B8D0-BBDBA5459DCA}" type="presParOf" srcId="{6BEBA357-1281-4F4B-B23A-ADEC3BE2CA5A}" destId="{F15257C1-EE5A-44B2-BBD0-CFFDB87A222F}" srcOrd="4" destOrd="0" presId="urn:microsoft.com/office/officeart/2008/layout/CaptionedPictures"/>
    <dgm:cxn modelId="{04FFCF28-E9D7-4C10-84C5-7D3A4033BA3F}" type="presParOf" srcId="{F15257C1-EE5A-44B2-BBD0-CFFDB87A222F}" destId="{2FBDC9AD-B6DC-4DC2-AD87-020496E7F5BA}" srcOrd="0" destOrd="0" presId="urn:microsoft.com/office/officeart/2008/layout/CaptionedPictures"/>
    <dgm:cxn modelId="{1C79A981-4B17-4CD1-BAC1-A2AF2FE0E714}" type="presParOf" srcId="{F15257C1-EE5A-44B2-BBD0-CFFDB87A222F}" destId="{6AA1541E-FB29-4A20-84AD-77032F155005}" srcOrd="1" destOrd="0" presId="urn:microsoft.com/office/officeart/2008/layout/CaptionedPictures"/>
    <dgm:cxn modelId="{9ECF961B-E223-438F-971E-22E54C39C4E6}" type="presParOf" srcId="{F15257C1-EE5A-44B2-BBD0-CFFDB87A222F}" destId="{B62B5741-C981-4275-8B69-E9308D029784}" srcOrd="2" destOrd="0" presId="urn:microsoft.com/office/officeart/2008/layout/CaptionedPictures"/>
    <dgm:cxn modelId="{B5931988-4F03-4F9F-8D08-E273995A2038}" type="presParOf" srcId="{B62B5741-C981-4275-8B69-E9308D029784}" destId="{67D6FC74-7D8F-4B20-9D21-8D190AEA1AB1}" srcOrd="0" destOrd="0" presId="urn:microsoft.com/office/officeart/2008/layout/CaptionedPictures"/>
    <dgm:cxn modelId="{3DA6CB9B-5CB0-43B3-9375-4AB7735A82AF}" type="presParOf" srcId="{B62B5741-C981-4275-8B69-E9308D029784}" destId="{90CE27E6-215F-4DD4-A8EC-265392786F9F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9DD4A14-558F-446E-9705-E083D8D89B0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475DA54-8ED2-40AC-98CF-435E41551F6D}">
      <dgm:prSet phldrT="[Text]" custT="1"/>
      <dgm:spPr/>
      <dgm:t>
        <a:bodyPr/>
        <a:lstStyle/>
        <a:p>
          <a:r>
            <a:rPr lang="en-IN" sz="1200" b="1" i="0" dirty="0"/>
            <a:t>Industrial Visit - Karnataka Hybrid Micro Devices Limited (KHMDL), Bengaluru</a:t>
          </a:r>
          <a:endParaRPr lang="en-IN" sz="1200" dirty="0">
            <a:latin typeface="camb"/>
          </a:endParaRPr>
        </a:p>
      </dgm:t>
    </dgm:pt>
    <dgm:pt modelId="{FF2DA6CD-5061-417D-9E29-3EEFF2BA8475}" type="parTrans" cxnId="{D1D0E5D3-E595-4E89-BB85-C01DF6701AF1}">
      <dgm:prSet/>
      <dgm:spPr/>
      <dgm:t>
        <a:bodyPr/>
        <a:lstStyle/>
        <a:p>
          <a:endParaRPr lang="en-IN"/>
        </a:p>
      </dgm:t>
    </dgm:pt>
    <dgm:pt modelId="{1129320E-3A28-493E-97DF-076BDC2A1A06}" type="sibTrans" cxnId="{D1D0E5D3-E595-4E89-BB85-C01DF6701AF1}">
      <dgm:prSet/>
      <dgm:spPr/>
      <dgm:t>
        <a:bodyPr/>
        <a:lstStyle/>
        <a:p>
          <a:endParaRPr lang="en-IN"/>
        </a:p>
      </dgm:t>
    </dgm:pt>
    <dgm:pt modelId="{27BD5BFE-9008-4C96-AE56-33C3DD520745}">
      <dgm:prSet phldrT="[Text]" custT="1"/>
      <dgm:spPr/>
      <dgm:t>
        <a:bodyPr/>
        <a:lstStyle/>
        <a:p>
          <a:r>
            <a:rPr lang="en-US" sz="1200" b="1" i="0" dirty="0"/>
            <a:t>Industrial Visit to BEML – Exploring Metro Rail Manufacturing</a:t>
          </a:r>
          <a:endParaRPr lang="en-IN" sz="1200" dirty="0">
            <a:latin typeface="camb"/>
          </a:endParaRPr>
        </a:p>
      </dgm:t>
    </dgm:pt>
    <dgm:pt modelId="{5BB22B40-6777-422A-B37D-60C9ABD3BF76}" type="parTrans" cxnId="{72E3FE44-5902-4A46-A63F-DD7E77E87F54}">
      <dgm:prSet/>
      <dgm:spPr/>
      <dgm:t>
        <a:bodyPr/>
        <a:lstStyle/>
        <a:p>
          <a:endParaRPr lang="en-IN"/>
        </a:p>
      </dgm:t>
    </dgm:pt>
    <dgm:pt modelId="{BCD6237B-993C-4830-A9E4-629F2674837B}" type="sibTrans" cxnId="{72E3FE44-5902-4A46-A63F-DD7E77E87F54}">
      <dgm:prSet/>
      <dgm:spPr/>
      <dgm:t>
        <a:bodyPr/>
        <a:lstStyle/>
        <a:p>
          <a:endParaRPr lang="en-IN"/>
        </a:p>
      </dgm:t>
    </dgm:pt>
    <dgm:pt modelId="{B0752806-E440-42D5-A2A4-91D65F83752D}">
      <dgm:prSet phldrT="[Text]" custT="1"/>
      <dgm:spPr/>
      <dgm:t>
        <a:bodyPr/>
        <a:lstStyle/>
        <a:p>
          <a:r>
            <a:rPr lang="en-IN" sz="1200" b="1" i="0" dirty="0"/>
            <a:t>ISRO URSC Visit </a:t>
          </a:r>
          <a:endParaRPr lang="en-IN" sz="1200" dirty="0">
            <a:latin typeface="camb"/>
          </a:endParaRPr>
        </a:p>
      </dgm:t>
    </dgm:pt>
    <dgm:pt modelId="{2BB34255-921E-4227-A378-5DCEF8A2D012}" type="parTrans" cxnId="{9C7AEAEC-BE13-41D1-8801-DB4A83E1442C}">
      <dgm:prSet/>
      <dgm:spPr/>
      <dgm:t>
        <a:bodyPr/>
        <a:lstStyle/>
        <a:p>
          <a:endParaRPr lang="en-IN"/>
        </a:p>
      </dgm:t>
    </dgm:pt>
    <dgm:pt modelId="{576EBBA9-5E79-43ED-9203-4596316EE6EF}" type="sibTrans" cxnId="{9C7AEAEC-BE13-41D1-8801-DB4A83E1442C}">
      <dgm:prSet/>
      <dgm:spPr/>
      <dgm:t>
        <a:bodyPr/>
        <a:lstStyle/>
        <a:p>
          <a:endParaRPr lang="en-IN"/>
        </a:p>
      </dgm:t>
    </dgm:pt>
    <dgm:pt modelId="{20394889-42FF-4EB2-B2B4-BA09D64D7A9A}">
      <dgm:prSet phldrT="[Text]" custT="1"/>
      <dgm:spPr/>
      <dgm:t>
        <a:bodyPr/>
        <a:lstStyle/>
        <a:p>
          <a:r>
            <a:rPr lang="en-IN" sz="1200" b="1" i="0" dirty="0"/>
            <a:t>Industrial Visit-</a:t>
          </a:r>
          <a:r>
            <a:rPr lang="en-IN" sz="1200" b="1" i="0" dirty="0" err="1"/>
            <a:t>Dynaelectric</a:t>
          </a:r>
          <a:r>
            <a:rPr lang="en-IN" sz="1200" b="1" i="0" dirty="0"/>
            <a:t> Equipment Ltd</a:t>
          </a:r>
          <a:endParaRPr lang="en-IN" sz="1200" dirty="0">
            <a:latin typeface="camb"/>
          </a:endParaRPr>
        </a:p>
      </dgm:t>
    </dgm:pt>
    <dgm:pt modelId="{6DA0C5A2-7EB0-4031-88A5-0E14F43CC949}" type="parTrans" cxnId="{B63AA843-4126-4935-8DE4-0A476E28A553}">
      <dgm:prSet/>
      <dgm:spPr/>
      <dgm:t>
        <a:bodyPr/>
        <a:lstStyle/>
        <a:p>
          <a:endParaRPr lang="en-IN"/>
        </a:p>
      </dgm:t>
    </dgm:pt>
    <dgm:pt modelId="{F3851FF9-1AAE-4F97-8550-8CA96123E6A3}" type="sibTrans" cxnId="{B63AA843-4126-4935-8DE4-0A476E28A553}">
      <dgm:prSet/>
      <dgm:spPr/>
      <dgm:t>
        <a:bodyPr/>
        <a:lstStyle/>
        <a:p>
          <a:endParaRPr lang="en-IN"/>
        </a:p>
      </dgm:t>
    </dgm:pt>
    <dgm:pt modelId="{CBBFFC16-BEE2-47BD-B89F-3D0D78A20E0B}" type="pres">
      <dgm:prSet presAssocID="{D9DD4A14-558F-446E-9705-E083D8D89B05}" presName="Name0" presStyleCnt="0">
        <dgm:presLayoutVars>
          <dgm:dir/>
          <dgm:resizeHandles val="exact"/>
        </dgm:presLayoutVars>
      </dgm:prSet>
      <dgm:spPr/>
    </dgm:pt>
    <dgm:pt modelId="{B81D1665-682D-482A-B89D-FB74B0B671CD}" type="pres">
      <dgm:prSet presAssocID="{6475DA54-8ED2-40AC-98CF-435E41551F6D}" presName="compNode" presStyleCnt="0"/>
      <dgm:spPr/>
    </dgm:pt>
    <dgm:pt modelId="{FE57FF50-DDDD-4F0B-8A56-97FCBAEFADB9}" type="pres">
      <dgm:prSet presAssocID="{6475DA54-8ED2-40AC-98CF-435E41551F6D}" presName="pictRect" presStyleLbl="node1" presStyleIdx="0" presStyleCnt="4" custScaleX="364218" custScaleY="247557" custLinFactNeighborX="263" custLinFactNeighborY="1520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D452918E-F5DA-43C1-913D-0DA32F565381}" type="pres">
      <dgm:prSet presAssocID="{6475DA54-8ED2-40AC-98CF-435E41551F6D}" presName="textRect" presStyleLbl="revTx" presStyleIdx="0" presStyleCnt="4" custScaleX="262235" custScaleY="78704" custLinFactY="19763" custLinFactNeighborX="-11732" custLinFactNeighborY="100000">
        <dgm:presLayoutVars>
          <dgm:bulletEnabled val="1"/>
        </dgm:presLayoutVars>
      </dgm:prSet>
      <dgm:spPr/>
    </dgm:pt>
    <dgm:pt modelId="{35099E0D-FCAB-4425-A5DB-F5D37ED25458}" type="pres">
      <dgm:prSet presAssocID="{1129320E-3A28-493E-97DF-076BDC2A1A06}" presName="sibTrans" presStyleLbl="sibTrans2D1" presStyleIdx="0" presStyleCnt="0"/>
      <dgm:spPr/>
    </dgm:pt>
    <dgm:pt modelId="{EF8A2E2A-0F49-49BF-8366-7460A8786665}" type="pres">
      <dgm:prSet presAssocID="{27BD5BFE-9008-4C96-AE56-33C3DD520745}" presName="compNode" presStyleCnt="0"/>
      <dgm:spPr/>
    </dgm:pt>
    <dgm:pt modelId="{59B326A1-6E8D-47C7-B71F-529F684F9A22}" type="pres">
      <dgm:prSet presAssocID="{27BD5BFE-9008-4C96-AE56-33C3DD520745}" presName="pictRect" presStyleLbl="node1" presStyleIdx="1" presStyleCnt="4" custScaleX="364218" custScaleY="248287" custLinFactNeighborX="-2522" custLinFactNeighborY="-1812"/>
      <dgm:spPr>
        <a:blipFill rotWithShape="1">
          <a:blip xmlns:r="http://schemas.openxmlformats.org/officeDocument/2006/relationships" r:embed="rId2"/>
          <a:srcRect/>
          <a:stretch>
            <a:fillRect t="-5000" b="-5000"/>
          </a:stretch>
        </a:blipFill>
      </dgm:spPr>
    </dgm:pt>
    <dgm:pt modelId="{2E71086D-0751-4C96-826E-9FA52EC16057}" type="pres">
      <dgm:prSet presAssocID="{27BD5BFE-9008-4C96-AE56-33C3DD520745}" presName="textRect" presStyleLbl="revTx" presStyleIdx="1" presStyleCnt="4" custScaleX="241866" custScaleY="72982" custLinFactY="14902" custLinFactNeighborX="-22278" custLinFactNeighborY="100000">
        <dgm:presLayoutVars>
          <dgm:bulletEnabled val="1"/>
        </dgm:presLayoutVars>
      </dgm:prSet>
      <dgm:spPr/>
    </dgm:pt>
    <dgm:pt modelId="{7ABC656B-682A-4C1A-B364-40BC47F806ED}" type="pres">
      <dgm:prSet presAssocID="{BCD6237B-993C-4830-A9E4-629F2674837B}" presName="sibTrans" presStyleLbl="sibTrans2D1" presStyleIdx="0" presStyleCnt="0"/>
      <dgm:spPr/>
    </dgm:pt>
    <dgm:pt modelId="{5A0224F3-CF20-4741-975A-1D5C64BC2CCE}" type="pres">
      <dgm:prSet presAssocID="{B0752806-E440-42D5-A2A4-91D65F83752D}" presName="compNode" presStyleCnt="0"/>
      <dgm:spPr/>
    </dgm:pt>
    <dgm:pt modelId="{0FEE0065-51B2-4800-9D57-3F46FE3AACD9}" type="pres">
      <dgm:prSet presAssocID="{B0752806-E440-42D5-A2A4-91D65F83752D}" presName="pictRect" presStyleLbl="node1" presStyleIdx="2" presStyleCnt="4" custScaleX="364218" custScaleY="247557" custLinFactNeighborX="263" custLinFactNeighborY="1520"/>
      <dgm:spPr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</dgm:spPr>
    </dgm:pt>
    <dgm:pt modelId="{99750EFC-A1A5-4A83-A81A-975C98295503}" type="pres">
      <dgm:prSet presAssocID="{B0752806-E440-42D5-A2A4-91D65F83752D}" presName="textRect" presStyleLbl="revTx" presStyleIdx="2" presStyleCnt="4" custScaleX="200274" custScaleY="38751" custLinFactY="6028" custLinFactNeighborX="-1671" custLinFactNeighborY="100000">
        <dgm:presLayoutVars>
          <dgm:bulletEnabled val="1"/>
        </dgm:presLayoutVars>
      </dgm:prSet>
      <dgm:spPr/>
    </dgm:pt>
    <dgm:pt modelId="{EDDBEF77-2911-4B36-AA75-717B6FE9D1BC}" type="pres">
      <dgm:prSet presAssocID="{576EBBA9-5E79-43ED-9203-4596316EE6EF}" presName="sibTrans" presStyleLbl="sibTrans2D1" presStyleIdx="0" presStyleCnt="0"/>
      <dgm:spPr/>
    </dgm:pt>
    <dgm:pt modelId="{EC79C0A8-E34D-4DC7-9568-6BF6F7326C7B}" type="pres">
      <dgm:prSet presAssocID="{20394889-42FF-4EB2-B2B4-BA09D64D7A9A}" presName="compNode" presStyleCnt="0"/>
      <dgm:spPr/>
    </dgm:pt>
    <dgm:pt modelId="{7611E1D7-BB3C-4E8A-A5DB-7DD9FE205D90}" type="pres">
      <dgm:prSet presAssocID="{20394889-42FF-4EB2-B2B4-BA09D64D7A9A}" presName="pictRect" presStyleLbl="node1" presStyleIdx="3" presStyleCnt="4" custScaleX="352738" custScaleY="240414" custLinFactNeighborX="263" custLinFactNeighborY="1520"/>
      <dgm:spPr>
        <a:blipFill rotWithShape="1">
          <a:blip xmlns:r="http://schemas.openxmlformats.org/officeDocument/2006/relationships" r:embed="rId4"/>
          <a:srcRect/>
          <a:stretch>
            <a:fillRect t="-16000" b="-16000"/>
          </a:stretch>
        </a:blipFill>
      </dgm:spPr>
    </dgm:pt>
    <dgm:pt modelId="{E5A3B45C-0CFC-4ADD-A84C-6501925C6D54}" type="pres">
      <dgm:prSet presAssocID="{20394889-42FF-4EB2-B2B4-BA09D64D7A9A}" presName="textRect" presStyleLbl="revTx" presStyleIdx="3" presStyleCnt="4" custScaleX="221798" custScaleY="49280" custLinFactNeighborX="2785" custLinFactNeighborY="94875">
        <dgm:presLayoutVars>
          <dgm:bulletEnabled val="1"/>
        </dgm:presLayoutVars>
      </dgm:prSet>
      <dgm:spPr/>
    </dgm:pt>
  </dgm:ptLst>
  <dgm:cxnLst>
    <dgm:cxn modelId="{45E84509-F94A-4B19-B928-E20F14CF85CB}" type="presOf" srcId="{D9DD4A14-558F-446E-9705-E083D8D89B05}" destId="{CBBFFC16-BEE2-47BD-B89F-3D0D78A20E0B}" srcOrd="0" destOrd="0" presId="urn:microsoft.com/office/officeart/2005/8/layout/pList1"/>
    <dgm:cxn modelId="{731BF215-806C-42D8-B609-59AB8C8C7CA6}" type="presOf" srcId="{1129320E-3A28-493E-97DF-076BDC2A1A06}" destId="{35099E0D-FCAB-4425-A5DB-F5D37ED25458}" srcOrd="0" destOrd="0" presId="urn:microsoft.com/office/officeart/2005/8/layout/pList1"/>
    <dgm:cxn modelId="{ACB73C25-EDEB-448D-BE60-D30C1B7798C1}" type="presOf" srcId="{576EBBA9-5E79-43ED-9203-4596316EE6EF}" destId="{EDDBEF77-2911-4B36-AA75-717B6FE9D1BC}" srcOrd="0" destOrd="0" presId="urn:microsoft.com/office/officeart/2005/8/layout/pList1"/>
    <dgm:cxn modelId="{B63AA843-4126-4935-8DE4-0A476E28A553}" srcId="{D9DD4A14-558F-446E-9705-E083D8D89B05}" destId="{20394889-42FF-4EB2-B2B4-BA09D64D7A9A}" srcOrd="3" destOrd="0" parTransId="{6DA0C5A2-7EB0-4031-88A5-0E14F43CC949}" sibTransId="{F3851FF9-1AAE-4F97-8550-8CA96123E6A3}"/>
    <dgm:cxn modelId="{72E3FE44-5902-4A46-A63F-DD7E77E87F54}" srcId="{D9DD4A14-558F-446E-9705-E083D8D89B05}" destId="{27BD5BFE-9008-4C96-AE56-33C3DD520745}" srcOrd="1" destOrd="0" parTransId="{5BB22B40-6777-422A-B37D-60C9ABD3BF76}" sibTransId="{BCD6237B-993C-4830-A9E4-629F2674837B}"/>
    <dgm:cxn modelId="{BDD1D749-7D08-4BE6-BF25-99039AD0C79D}" type="presOf" srcId="{27BD5BFE-9008-4C96-AE56-33C3DD520745}" destId="{2E71086D-0751-4C96-826E-9FA52EC16057}" srcOrd="0" destOrd="0" presId="urn:microsoft.com/office/officeart/2005/8/layout/pList1"/>
    <dgm:cxn modelId="{68F0E56B-36C2-4B7D-A1D6-BF8E363C40AD}" type="presOf" srcId="{B0752806-E440-42D5-A2A4-91D65F83752D}" destId="{99750EFC-A1A5-4A83-A81A-975C98295503}" srcOrd="0" destOrd="0" presId="urn:microsoft.com/office/officeart/2005/8/layout/pList1"/>
    <dgm:cxn modelId="{B097A254-E4CF-4F96-9D63-D734AA03BB8F}" type="presOf" srcId="{BCD6237B-993C-4830-A9E4-629F2674837B}" destId="{7ABC656B-682A-4C1A-B364-40BC47F806ED}" srcOrd="0" destOrd="0" presId="urn:microsoft.com/office/officeart/2005/8/layout/pList1"/>
    <dgm:cxn modelId="{D1D0E5D3-E595-4E89-BB85-C01DF6701AF1}" srcId="{D9DD4A14-558F-446E-9705-E083D8D89B05}" destId="{6475DA54-8ED2-40AC-98CF-435E41551F6D}" srcOrd="0" destOrd="0" parTransId="{FF2DA6CD-5061-417D-9E29-3EEFF2BA8475}" sibTransId="{1129320E-3A28-493E-97DF-076BDC2A1A06}"/>
    <dgm:cxn modelId="{1B01F6E3-19EB-408A-B179-D99C90E94DD1}" type="presOf" srcId="{6475DA54-8ED2-40AC-98CF-435E41551F6D}" destId="{D452918E-F5DA-43C1-913D-0DA32F565381}" srcOrd="0" destOrd="0" presId="urn:microsoft.com/office/officeart/2005/8/layout/pList1"/>
    <dgm:cxn modelId="{2C701DE4-B802-4EF2-B1CD-99B7BE82BE19}" type="presOf" srcId="{20394889-42FF-4EB2-B2B4-BA09D64D7A9A}" destId="{E5A3B45C-0CFC-4ADD-A84C-6501925C6D54}" srcOrd="0" destOrd="0" presId="urn:microsoft.com/office/officeart/2005/8/layout/pList1"/>
    <dgm:cxn modelId="{9C7AEAEC-BE13-41D1-8801-DB4A83E1442C}" srcId="{D9DD4A14-558F-446E-9705-E083D8D89B05}" destId="{B0752806-E440-42D5-A2A4-91D65F83752D}" srcOrd="2" destOrd="0" parTransId="{2BB34255-921E-4227-A378-5DCEF8A2D012}" sibTransId="{576EBBA9-5E79-43ED-9203-4596316EE6EF}"/>
    <dgm:cxn modelId="{D92EE9FB-BD9F-4B60-B458-BDBEC0E66027}" type="presParOf" srcId="{CBBFFC16-BEE2-47BD-B89F-3D0D78A20E0B}" destId="{B81D1665-682D-482A-B89D-FB74B0B671CD}" srcOrd="0" destOrd="0" presId="urn:microsoft.com/office/officeart/2005/8/layout/pList1"/>
    <dgm:cxn modelId="{87B494CB-6918-4EFA-ACCA-D9052401E367}" type="presParOf" srcId="{B81D1665-682D-482A-B89D-FB74B0B671CD}" destId="{FE57FF50-DDDD-4F0B-8A56-97FCBAEFADB9}" srcOrd="0" destOrd="0" presId="urn:microsoft.com/office/officeart/2005/8/layout/pList1"/>
    <dgm:cxn modelId="{A873BD33-B47B-4B02-94F7-DE165E13E2CD}" type="presParOf" srcId="{B81D1665-682D-482A-B89D-FB74B0B671CD}" destId="{D452918E-F5DA-43C1-913D-0DA32F565381}" srcOrd="1" destOrd="0" presId="urn:microsoft.com/office/officeart/2005/8/layout/pList1"/>
    <dgm:cxn modelId="{C9B2309B-652F-4065-BCA5-01B966EF486E}" type="presParOf" srcId="{CBBFFC16-BEE2-47BD-B89F-3D0D78A20E0B}" destId="{35099E0D-FCAB-4425-A5DB-F5D37ED25458}" srcOrd="1" destOrd="0" presId="urn:microsoft.com/office/officeart/2005/8/layout/pList1"/>
    <dgm:cxn modelId="{155CAD70-610A-46BF-8843-A5972CF65337}" type="presParOf" srcId="{CBBFFC16-BEE2-47BD-B89F-3D0D78A20E0B}" destId="{EF8A2E2A-0F49-49BF-8366-7460A8786665}" srcOrd="2" destOrd="0" presId="urn:microsoft.com/office/officeart/2005/8/layout/pList1"/>
    <dgm:cxn modelId="{3FB57B23-4B07-42BB-8E7E-538C3686708E}" type="presParOf" srcId="{EF8A2E2A-0F49-49BF-8366-7460A8786665}" destId="{59B326A1-6E8D-47C7-B71F-529F684F9A22}" srcOrd="0" destOrd="0" presId="urn:microsoft.com/office/officeart/2005/8/layout/pList1"/>
    <dgm:cxn modelId="{5B777323-6B33-412D-A300-12E1CAB08755}" type="presParOf" srcId="{EF8A2E2A-0F49-49BF-8366-7460A8786665}" destId="{2E71086D-0751-4C96-826E-9FA52EC16057}" srcOrd="1" destOrd="0" presId="urn:microsoft.com/office/officeart/2005/8/layout/pList1"/>
    <dgm:cxn modelId="{AC4F364D-A049-4AF4-B19F-61EB87D38745}" type="presParOf" srcId="{CBBFFC16-BEE2-47BD-B89F-3D0D78A20E0B}" destId="{7ABC656B-682A-4C1A-B364-40BC47F806ED}" srcOrd="3" destOrd="0" presId="urn:microsoft.com/office/officeart/2005/8/layout/pList1"/>
    <dgm:cxn modelId="{76DEAA53-66AB-412E-B3D9-1889C2222301}" type="presParOf" srcId="{CBBFFC16-BEE2-47BD-B89F-3D0D78A20E0B}" destId="{5A0224F3-CF20-4741-975A-1D5C64BC2CCE}" srcOrd="4" destOrd="0" presId="urn:microsoft.com/office/officeart/2005/8/layout/pList1"/>
    <dgm:cxn modelId="{32E1C80E-ED1B-4AEE-A4F1-C36DE5994FF1}" type="presParOf" srcId="{5A0224F3-CF20-4741-975A-1D5C64BC2CCE}" destId="{0FEE0065-51B2-4800-9D57-3F46FE3AACD9}" srcOrd="0" destOrd="0" presId="urn:microsoft.com/office/officeart/2005/8/layout/pList1"/>
    <dgm:cxn modelId="{A8F01BB8-F8CF-46A7-9115-F26B5D937D46}" type="presParOf" srcId="{5A0224F3-CF20-4741-975A-1D5C64BC2CCE}" destId="{99750EFC-A1A5-4A83-A81A-975C98295503}" srcOrd="1" destOrd="0" presId="urn:microsoft.com/office/officeart/2005/8/layout/pList1"/>
    <dgm:cxn modelId="{046C4E1A-8A9C-428A-8A1A-74B29392855B}" type="presParOf" srcId="{CBBFFC16-BEE2-47BD-B89F-3D0D78A20E0B}" destId="{EDDBEF77-2911-4B36-AA75-717B6FE9D1BC}" srcOrd="5" destOrd="0" presId="urn:microsoft.com/office/officeart/2005/8/layout/pList1"/>
    <dgm:cxn modelId="{4B46521A-4F49-4437-9051-769EB7285D13}" type="presParOf" srcId="{CBBFFC16-BEE2-47BD-B89F-3D0D78A20E0B}" destId="{EC79C0A8-E34D-4DC7-9568-6BF6F7326C7B}" srcOrd="6" destOrd="0" presId="urn:microsoft.com/office/officeart/2005/8/layout/pList1"/>
    <dgm:cxn modelId="{5B586C46-CEA2-4001-A7F7-B58B5C70F0E5}" type="presParOf" srcId="{EC79C0A8-E34D-4DC7-9568-6BF6F7326C7B}" destId="{7611E1D7-BB3C-4E8A-A5DB-7DD9FE205D90}" srcOrd="0" destOrd="0" presId="urn:microsoft.com/office/officeart/2005/8/layout/pList1"/>
    <dgm:cxn modelId="{F225ADA1-3647-4AEE-A141-759DBAF2444F}" type="presParOf" srcId="{EC79C0A8-E34D-4DC7-9568-6BF6F7326C7B}" destId="{E5A3B45C-0CFC-4ADD-A84C-6501925C6D5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4D77A-7B9C-43B0-996D-BAE8C999C485}">
      <dsp:nvSpPr>
        <dsp:cNvPr id="0" name=""/>
        <dsp:cNvSpPr/>
      </dsp:nvSpPr>
      <dsp:spPr>
        <a:xfrm>
          <a:off x="51347" y="356334"/>
          <a:ext cx="3812429" cy="16184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4823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none" strike="noStrike" kern="1200">
              <a:solidFill>
                <a:srgbClr val="C00000"/>
              </a:solidFill>
              <a:effectLst/>
            </a:rPr>
            <a:t>Provide Suitable Forums (TLP) </a:t>
          </a:r>
          <a:endParaRPr lang="en-IN" sz="1400" b="1" kern="1200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rgbClr val="C00000"/>
              </a:solidFill>
            </a:rPr>
            <a:t>Innovative Teaching–Learning Practice (TLP)</a:t>
          </a:r>
          <a:endParaRPr lang="en-IN" sz="1100" b="0" kern="1200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0" u="none" strike="noStrike" kern="1200" dirty="0">
              <a:solidFill>
                <a:srgbClr val="C00000"/>
              </a:solidFill>
              <a:effectLst/>
            </a:rPr>
            <a:t>programmatic research </a:t>
          </a:r>
          <a:endParaRPr lang="en-IN" sz="1100" b="0" kern="1200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0" u="none" strike="noStrike" kern="1200" dirty="0">
              <a:solidFill>
                <a:srgbClr val="C00000"/>
              </a:solidFill>
              <a:effectLst/>
            </a:rPr>
            <a:t> Generative AI Tool –(Chat GPT in TLP)</a:t>
          </a:r>
          <a:endParaRPr lang="en-IN" sz="1100" b="0" kern="1200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0" u="none" strike="noStrike" kern="1200" dirty="0">
              <a:solidFill>
                <a:srgbClr val="C00000"/>
              </a:solidFill>
              <a:effectLst/>
            </a:rPr>
            <a:t> Internationalizing Teaching and Learning through Faculty Inquiry Circles (Coursera, NPTEL, </a:t>
          </a:r>
          <a:r>
            <a:rPr lang="en-IN" sz="1100" b="0" u="none" strike="noStrike" kern="1200" dirty="0" err="1">
              <a:solidFill>
                <a:srgbClr val="C00000"/>
              </a:solidFill>
              <a:effectLst/>
            </a:rPr>
            <a:t>Edx</a:t>
          </a:r>
          <a:r>
            <a:rPr lang="en-IN" sz="1100" b="0" u="none" strike="noStrike" kern="1200" dirty="0">
              <a:solidFill>
                <a:srgbClr val="C00000"/>
              </a:solidFill>
              <a:effectLst/>
            </a:rPr>
            <a:t>, OBE, case studies-IEEE, IEA,IEC </a:t>
          </a:r>
          <a:r>
            <a:rPr lang="en-IN" sz="1100" b="0" u="none" strike="noStrike" kern="1200" dirty="0" err="1">
              <a:solidFill>
                <a:srgbClr val="C00000"/>
              </a:solidFill>
              <a:effectLst/>
            </a:rPr>
            <a:t>Stds</a:t>
          </a:r>
          <a:r>
            <a:rPr lang="en-IN" sz="1100" b="0" u="none" strike="noStrike" kern="1200" dirty="0">
              <a:solidFill>
                <a:srgbClr val="C00000"/>
              </a:solidFill>
              <a:effectLst/>
            </a:rPr>
            <a:t> etc)</a:t>
          </a:r>
          <a:endParaRPr lang="en-IN" sz="1100" b="0" kern="1200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0" u="none" strike="noStrike" kern="1200" dirty="0">
              <a:solidFill>
                <a:srgbClr val="C00000"/>
              </a:solidFill>
              <a:effectLst/>
            </a:rPr>
            <a:t>Virtual Labs Integration - </a:t>
          </a:r>
          <a:r>
            <a:rPr lang="en-IN" sz="500" b="0" u="none" strike="noStrike" kern="1200" dirty="0">
              <a:solidFill>
                <a:srgbClr val="C00000"/>
              </a:solidFill>
              <a:effectLst/>
            </a:rPr>
            <a:t>https://plc-coep.vlabs.ac.in/List%20of%20experiments.html</a:t>
          </a:r>
          <a:endParaRPr lang="en-IN" sz="1100" b="0" kern="1200" dirty="0">
            <a:solidFill>
              <a:srgbClr val="C0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1347" y="356334"/>
        <a:ext cx="3812429" cy="1618497"/>
      </dsp:txXfrm>
    </dsp:sp>
    <dsp:sp modelId="{A3CCA591-1918-4F12-B457-361B0C2F1FE8}">
      <dsp:nvSpPr>
        <dsp:cNvPr id="0" name=""/>
        <dsp:cNvSpPr/>
      </dsp:nvSpPr>
      <dsp:spPr>
        <a:xfrm>
          <a:off x="0" y="483588"/>
          <a:ext cx="773274" cy="115991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rgbClr val="C050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FDE84E-BD5F-4E02-B972-F1992162AD06}">
      <dsp:nvSpPr>
        <dsp:cNvPr id="0" name=""/>
        <dsp:cNvSpPr/>
      </dsp:nvSpPr>
      <dsp:spPr>
        <a:xfrm>
          <a:off x="4005678" y="435777"/>
          <a:ext cx="3771459" cy="150262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4823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rPr>
            <a:t>Industry – Academia Interaction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u="none" strike="noStrike" kern="1200" dirty="0" err="1">
              <a:solidFill>
                <a:srgbClr val="7030A0"/>
              </a:solidFill>
              <a:effectLst/>
            </a:rPr>
            <a:t>Tedx</a:t>
          </a:r>
          <a:r>
            <a:rPr lang="en-IN" sz="1200" b="0" u="none" strike="noStrike" kern="1200" dirty="0">
              <a:solidFill>
                <a:srgbClr val="7030A0"/>
              </a:solidFill>
              <a:effectLst/>
            </a:rPr>
            <a:t> Talks/ Industry Expert Lecture,</a:t>
          </a:r>
          <a:endParaRPr lang="en-IN" sz="1200" b="0" kern="1200" dirty="0">
            <a:solidFill>
              <a:srgbClr val="7030A0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u="none" strike="noStrike" kern="1200" dirty="0">
              <a:solidFill>
                <a:srgbClr val="7030A0"/>
              </a:solidFill>
              <a:effectLst/>
            </a:rPr>
            <a:t> International conference/Funded Seminars</a:t>
          </a:r>
          <a:endParaRPr lang="en-IN" sz="1200" b="0" kern="1200" dirty="0">
            <a:solidFill>
              <a:srgbClr val="7030A0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u="none" strike="noStrike" kern="1200" dirty="0">
              <a:solidFill>
                <a:srgbClr val="7030A0"/>
              </a:solidFill>
              <a:effectLst/>
            </a:rPr>
            <a:t>Industrial Visits/Internship/Study Abroad</a:t>
          </a:r>
          <a:endParaRPr lang="en-IN" sz="1200" b="0" kern="1200" dirty="0">
            <a:solidFill>
              <a:srgbClr val="7030A0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u="none" strike="noStrike" kern="1200" dirty="0">
              <a:solidFill>
                <a:srgbClr val="7030A0"/>
              </a:solidFill>
              <a:effectLst/>
            </a:rPr>
            <a:t> Awareness Talk/ </a:t>
          </a:r>
          <a:r>
            <a:rPr lang="en-IN" sz="1200" b="0" u="none" strike="noStrike" kern="1200" dirty="0" err="1">
              <a:solidFill>
                <a:srgbClr val="7030A0"/>
              </a:solidFill>
              <a:effectLst/>
            </a:rPr>
            <a:t>Alumini</a:t>
          </a:r>
          <a:r>
            <a:rPr lang="en-IN" sz="1200" b="0" u="none" strike="noStrike" kern="1200" dirty="0">
              <a:solidFill>
                <a:srgbClr val="7030A0"/>
              </a:solidFill>
              <a:effectLst/>
            </a:rPr>
            <a:t> Talk</a:t>
          </a:r>
          <a:endParaRPr lang="en-IN" sz="1200" b="0" kern="1200" dirty="0">
            <a:solidFill>
              <a:srgbClr val="7030A0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u="none" strike="noStrike" kern="1200" dirty="0">
              <a:solidFill>
                <a:srgbClr val="7030A0"/>
              </a:solidFill>
              <a:effectLst/>
            </a:rPr>
            <a:t> Value added core courses</a:t>
          </a:r>
          <a:endParaRPr lang="en-IN" sz="1200" b="0" kern="1200" dirty="0">
            <a:solidFill>
              <a:srgbClr val="7030A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005678" y="435777"/>
        <a:ext cx="3771459" cy="1502627"/>
      </dsp:txXfrm>
    </dsp:sp>
    <dsp:sp modelId="{B4FA1A84-4727-4306-9F13-65E78BBFCEBF}">
      <dsp:nvSpPr>
        <dsp:cNvPr id="0" name=""/>
        <dsp:cNvSpPr/>
      </dsp:nvSpPr>
      <dsp:spPr>
        <a:xfrm>
          <a:off x="3952917" y="506670"/>
          <a:ext cx="773274" cy="1159912"/>
        </a:xfrm>
        <a:prstGeom prst="rect">
          <a:avLst/>
        </a:prstGeom>
        <a:blipFill rotWithShape="1">
          <a:blip xmlns:r="http://schemas.openxmlformats.org/officeDocument/2006/relationships" r:embed="rId3">
            <a:duotone>
              <a:srgbClr val="8064A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9F7814-22B4-4AF5-A85E-611E927B2529}">
      <dsp:nvSpPr>
        <dsp:cNvPr id="0" name=""/>
        <dsp:cNvSpPr/>
      </dsp:nvSpPr>
      <dsp:spPr>
        <a:xfrm>
          <a:off x="8053332" y="391523"/>
          <a:ext cx="3534970" cy="16363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4823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Assessment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kern="1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Open Book Test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kern="1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Review of Literature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Project Based Assessment</a:t>
          </a:r>
          <a:endParaRPr lang="en-IN" sz="1200" b="0" kern="1200" dirty="0">
            <a:solidFill>
              <a:srgbClr val="0070C0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kern="1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IBM Academic Initiative Badges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IIT Bombay spoken Tutorial /WHO</a:t>
          </a:r>
          <a:endParaRPr lang="en-IN" sz="1200" b="0" kern="1200" dirty="0">
            <a:solidFill>
              <a:srgbClr val="0070C0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kern="1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NPTEL/</a:t>
          </a:r>
          <a:r>
            <a:rPr lang="en-IN" sz="1200" b="0" kern="1200" dirty="0" err="1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Mooc</a:t>
          </a:r>
          <a:r>
            <a:rPr lang="en-IN" sz="1200" b="0" kern="1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 etc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kern="1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rPr>
            <a:t>Hons /Minor Degree</a:t>
          </a:r>
        </a:p>
      </dsp:txBody>
      <dsp:txXfrm>
        <a:off x="8053332" y="391523"/>
        <a:ext cx="3534970" cy="1636337"/>
      </dsp:txXfrm>
    </dsp:sp>
    <dsp:sp modelId="{52C4D081-E5A1-4CAE-B595-78DD900B0465}">
      <dsp:nvSpPr>
        <dsp:cNvPr id="0" name=""/>
        <dsp:cNvSpPr/>
      </dsp:nvSpPr>
      <dsp:spPr>
        <a:xfrm>
          <a:off x="8005869" y="506670"/>
          <a:ext cx="773274" cy="1159912"/>
        </a:xfrm>
        <a:prstGeom prst="rect">
          <a:avLst/>
        </a:prstGeom>
        <a:blipFill rotWithShape="1">
          <a:blip xmlns:r="http://schemas.openxmlformats.org/officeDocument/2006/relationships"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E878B4-7375-4C10-91CC-21151AE42312}">
      <dsp:nvSpPr>
        <dsp:cNvPr id="0" name=""/>
        <dsp:cNvSpPr/>
      </dsp:nvSpPr>
      <dsp:spPr>
        <a:xfrm>
          <a:off x="190775" y="2336833"/>
          <a:ext cx="3534970" cy="156412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4823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none" strike="noStrike" kern="1200" dirty="0">
              <a:solidFill>
                <a:srgbClr val="181F7A"/>
              </a:solidFill>
              <a:effectLst/>
            </a:rPr>
            <a:t>Enhance the Research and Development </a:t>
          </a:r>
          <a:endParaRPr lang="en-IN" sz="1400" b="1" kern="1200" dirty="0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u="none" strike="noStrike" kern="1200" dirty="0">
              <a:solidFill>
                <a:srgbClr val="181F7A"/>
              </a:solidFill>
              <a:effectLst/>
            </a:rPr>
            <a:t>Fostering research culture through virtual community learning towards academic development</a:t>
          </a:r>
          <a:endParaRPr lang="en-IN" sz="1100" b="0" kern="1200" dirty="0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rgbClr val="181F7A"/>
              </a:solidFill>
              <a:latin typeface="Cambria" panose="02040503050406030204" pitchFamily="18" charset="0"/>
              <a:ea typeface="Cambria" panose="02040503050406030204" pitchFamily="18" charset="0"/>
            </a:rPr>
            <a:t>Publication, patent, grant, Govt funded projects, consultancy, MoU </a:t>
          </a:r>
          <a:r>
            <a:rPr lang="en-US" sz="1100" b="0" kern="1200" dirty="0" err="1">
              <a:solidFill>
                <a:srgbClr val="181F7A"/>
              </a:solidFill>
              <a:latin typeface="Cambria" panose="02040503050406030204" pitchFamily="18" charset="0"/>
              <a:ea typeface="Cambria" panose="02040503050406030204" pitchFamily="18" charset="0"/>
            </a:rPr>
            <a:t>etc</a:t>
          </a:r>
          <a:endParaRPr lang="en-IN" sz="1100" b="0" kern="1200" dirty="0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rgbClr val="181F7A"/>
              </a:solidFill>
              <a:latin typeface="Cambria" panose="02040503050406030204" pitchFamily="18" charset="0"/>
              <a:ea typeface="Cambria" panose="02040503050406030204" pitchFamily="18" charset="0"/>
            </a:rPr>
            <a:t>Startup Incubation &amp; innovation</a:t>
          </a:r>
          <a:endParaRPr lang="en-IN" sz="1100" b="0" kern="1200" dirty="0">
            <a:solidFill>
              <a:srgbClr val="181F7A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90775" y="2336833"/>
        <a:ext cx="3534970" cy="1564124"/>
      </dsp:txXfrm>
    </dsp:sp>
    <dsp:sp modelId="{901EEDBE-2BAC-43B5-A26E-1B053913AC41}">
      <dsp:nvSpPr>
        <dsp:cNvPr id="0" name=""/>
        <dsp:cNvSpPr/>
      </dsp:nvSpPr>
      <dsp:spPr>
        <a:xfrm>
          <a:off x="132248" y="2396895"/>
          <a:ext cx="773274" cy="1159912"/>
        </a:xfrm>
        <a:prstGeom prst="rect">
          <a:avLst/>
        </a:prstGeom>
        <a:blipFill rotWithShape="1">
          <a:blip xmlns:r="http://schemas.openxmlformats.org/officeDocument/2006/relationships" r:embed="rId7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60DE3E4-E497-4F22-A5A4-8F018E2B5091}">
      <dsp:nvSpPr>
        <dsp:cNvPr id="0" name=""/>
        <dsp:cNvSpPr/>
      </dsp:nvSpPr>
      <dsp:spPr>
        <a:xfrm>
          <a:off x="4152105" y="2163167"/>
          <a:ext cx="3534970" cy="189126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4823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none" strike="noStrike" kern="1200" dirty="0">
              <a:solidFill>
                <a:schemeClr val="accent2"/>
              </a:solidFill>
              <a:effectLst/>
            </a:rPr>
            <a:t>Inculcating the awareness</a:t>
          </a:r>
          <a:endParaRPr lang="en-IN" sz="1400" b="1" kern="1200" dirty="0">
            <a:solidFill>
              <a:schemeClr val="accent2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kern="12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Energy Conservation &amp; Sustainable Projects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kern="12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Entrepreneurial Development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accent2"/>
              </a:solidFill>
            </a:rPr>
            <a:t>Digital Safety &amp; AI Ethics Awareness</a:t>
          </a:r>
          <a:endParaRPr lang="en-IN" sz="1200" b="0" kern="1200" dirty="0">
            <a:solidFill>
              <a:schemeClr val="accent2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kern="12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Health and Mental wellness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kern="12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Safety measures in road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Hackathons</a:t>
          </a:r>
          <a:endParaRPr lang="en-IN" sz="1200" b="0" kern="1200" dirty="0">
            <a:solidFill>
              <a:schemeClr val="accent2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rPr>
            <a:t>Mentoring/Career Guidance</a:t>
          </a:r>
          <a:endParaRPr lang="en-IN" sz="1200" b="0" kern="1200" dirty="0">
            <a:solidFill>
              <a:schemeClr val="accent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152105" y="2163167"/>
        <a:ext cx="3534970" cy="1891264"/>
      </dsp:txXfrm>
    </dsp:sp>
    <dsp:sp modelId="{96216E7F-B596-44FD-B062-7DBE482D2782}">
      <dsp:nvSpPr>
        <dsp:cNvPr id="0" name=""/>
        <dsp:cNvSpPr/>
      </dsp:nvSpPr>
      <dsp:spPr>
        <a:xfrm>
          <a:off x="4075840" y="2450321"/>
          <a:ext cx="773274" cy="1159912"/>
        </a:xfrm>
        <a:prstGeom prst="rect">
          <a:avLst/>
        </a:prstGeom>
        <a:blipFill rotWithShape="1">
          <a:blip xmlns:r="http://schemas.openxmlformats.org/officeDocument/2006/relationships" r:embed="rId9">
            <a:duotone>
              <a:srgbClr val="C050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7097DB6-91FF-4564-9BFC-24E350144FAF}">
      <dsp:nvSpPr>
        <dsp:cNvPr id="0" name=""/>
        <dsp:cNvSpPr/>
      </dsp:nvSpPr>
      <dsp:spPr>
        <a:xfrm>
          <a:off x="8024672" y="2444418"/>
          <a:ext cx="3534970" cy="136044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4823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none" strike="noStrike" kern="1200" dirty="0">
              <a:solidFill>
                <a:srgbClr val="337D3A"/>
              </a:solidFill>
              <a:effectLst/>
            </a:rPr>
            <a:t>Responsibility towards Environment</a:t>
          </a:r>
          <a:endParaRPr lang="en-IN" sz="1400" b="1" kern="1200" dirty="0">
            <a:solidFill>
              <a:srgbClr val="337D3A"/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kern="1200" dirty="0">
              <a:solidFill>
                <a:srgbClr val="337D3A"/>
              </a:solidFill>
              <a:latin typeface="Cambria" panose="02040503050406030204" pitchFamily="18" charset="0"/>
              <a:ea typeface="Cambria" panose="02040503050406030204" pitchFamily="18" charset="0"/>
            </a:rPr>
            <a:t>AICTE Activity Points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kern="1200" dirty="0">
              <a:solidFill>
                <a:srgbClr val="337D3A"/>
              </a:solidFill>
              <a:latin typeface="Cambria" panose="02040503050406030204" pitchFamily="18" charset="0"/>
              <a:ea typeface="Cambria" panose="02040503050406030204" pitchFamily="18" charset="0"/>
            </a:rPr>
            <a:t>Cleanliness Drive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kern="1200" dirty="0">
              <a:solidFill>
                <a:srgbClr val="337D3A"/>
              </a:solidFill>
              <a:latin typeface="Cambria" panose="02040503050406030204" pitchFamily="18" charset="0"/>
              <a:ea typeface="Cambria" panose="02040503050406030204" pitchFamily="18" charset="0"/>
            </a:rPr>
            <a:t>EV – Air Pollution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kern="1200" dirty="0">
              <a:solidFill>
                <a:srgbClr val="337D3A"/>
              </a:solidFill>
              <a:latin typeface="Cambria" panose="02040503050406030204" pitchFamily="18" charset="0"/>
              <a:ea typeface="Cambria" panose="02040503050406030204" pitchFamily="18" charset="0"/>
            </a:rPr>
            <a:t>Orphanage Visit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kern="1200" dirty="0">
              <a:solidFill>
                <a:srgbClr val="337D3A"/>
              </a:solidFill>
            </a:rPr>
            <a:t>Green Campus initiatives</a:t>
          </a:r>
          <a:r>
            <a:rPr lang="en-IN" sz="1000" b="0" kern="1200" dirty="0">
              <a:solidFill>
                <a:srgbClr val="337D3A"/>
              </a:solidFill>
              <a:latin typeface="Cambria" panose="02040503050406030204" pitchFamily="18" charset="0"/>
              <a:ea typeface="Cambria" panose="02040503050406030204" pitchFamily="18" charset="0"/>
            </a:rPr>
            <a:t> </a:t>
          </a:r>
        </a:p>
      </dsp:txBody>
      <dsp:txXfrm>
        <a:off x="8024672" y="2444418"/>
        <a:ext cx="3534970" cy="1360444"/>
      </dsp:txXfrm>
    </dsp:sp>
    <dsp:sp modelId="{08FDF1C9-5843-4D6D-9182-8C53C21E29E6}">
      <dsp:nvSpPr>
        <dsp:cNvPr id="0" name=""/>
        <dsp:cNvSpPr/>
      </dsp:nvSpPr>
      <dsp:spPr>
        <a:xfrm>
          <a:off x="7930644" y="2497468"/>
          <a:ext cx="773274" cy="1159912"/>
        </a:xfrm>
        <a:prstGeom prst="rect">
          <a:avLst/>
        </a:prstGeom>
        <a:blipFill rotWithShape="1">
          <a:blip xmlns:r="http://schemas.openxmlformats.org/officeDocument/2006/relationships" r:embed="rId11">
            <a:duotone>
              <a:srgbClr val="9BBB5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4813089-9555-41A7-A36D-74C7F548971B}">
      <dsp:nvSpPr>
        <dsp:cNvPr id="0" name=""/>
        <dsp:cNvSpPr/>
      </dsp:nvSpPr>
      <dsp:spPr>
        <a:xfrm>
          <a:off x="4123649" y="4395494"/>
          <a:ext cx="3534970" cy="14613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4823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none" strike="noStrike" kern="1200" dirty="0">
              <a:solidFill>
                <a:schemeClr val="accent6">
                  <a:lumMod val="50000"/>
                </a:schemeClr>
              </a:solidFill>
              <a:effectLst/>
            </a:rPr>
            <a:t>Ethical values</a:t>
          </a:r>
          <a:endParaRPr lang="en-IN" sz="1400" b="1" kern="1200" dirty="0">
            <a:solidFill>
              <a:schemeClr val="accent6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kern="12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Yoga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>
              <a:solidFill>
                <a:schemeClr val="accent6">
                  <a:lumMod val="50000"/>
                </a:schemeClr>
              </a:solidFill>
            </a:rPr>
            <a:t>Professional Ethics &amp; Engineering Responsibility-IKS</a:t>
          </a:r>
          <a:endParaRPr lang="en-IN" sz="1200" b="0" kern="1200" dirty="0">
            <a:solidFill>
              <a:schemeClr val="accent6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Sports</a:t>
          </a:r>
          <a:endParaRPr lang="en-IN" sz="1200" b="0" kern="1200" dirty="0">
            <a:solidFill>
              <a:schemeClr val="accent6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NSS/NCC/Yoga</a:t>
          </a:r>
          <a:endParaRPr lang="en-IN" sz="1200" b="0" kern="1200" dirty="0">
            <a:solidFill>
              <a:schemeClr val="accent6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123649" y="4395494"/>
        <a:ext cx="3534970" cy="1461323"/>
      </dsp:txXfrm>
    </dsp:sp>
    <dsp:sp modelId="{6BBD5CC2-89A7-49C8-8943-EA1A579EF8B8}">
      <dsp:nvSpPr>
        <dsp:cNvPr id="0" name=""/>
        <dsp:cNvSpPr/>
      </dsp:nvSpPr>
      <dsp:spPr>
        <a:xfrm>
          <a:off x="4004815" y="4448658"/>
          <a:ext cx="773274" cy="1159912"/>
        </a:xfrm>
        <a:prstGeom prst="rect">
          <a:avLst/>
        </a:prstGeom>
        <a:blipFill rotWithShape="1">
          <a:blip xmlns:r="http://schemas.openxmlformats.org/officeDocument/2006/relationships" r:embed="rId13">
            <a:duotone>
              <a:srgbClr val="F7964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7FF50-DDDD-4F0B-8A56-97FCBAEFADB9}">
      <dsp:nvSpPr>
        <dsp:cNvPr id="0" name=""/>
        <dsp:cNvSpPr/>
      </dsp:nvSpPr>
      <dsp:spPr>
        <a:xfrm>
          <a:off x="31879" y="2"/>
          <a:ext cx="6276866" cy="2939516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27000" b="-2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2918E-F5DA-43C1-913D-0DA32F565381}">
      <dsp:nvSpPr>
        <dsp:cNvPr id="0" name=""/>
        <dsp:cNvSpPr/>
      </dsp:nvSpPr>
      <dsp:spPr>
        <a:xfrm>
          <a:off x="325518" y="3034041"/>
          <a:ext cx="4519310" cy="503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Industrial Visit-</a:t>
          </a:r>
          <a:r>
            <a:rPr lang="en-US" sz="1200" b="1" i="0" kern="1200" dirty="0" err="1"/>
            <a:t>Zeonics</a:t>
          </a:r>
          <a:r>
            <a:rPr lang="en-US" sz="1200" b="1" i="0" kern="1200" dirty="0"/>
            <a:t> </a:t>
          </a:r>
          <a:r>
            <a:rPr lang="en-US" sz="1200" b="1" i="0" kern="1200" dirty="0" err="1"/>
            <a:t>Systech</a:t>
          </a:r>
          <a:r>
            <a:rPr lang="en-US" sz="1200" b="1" i="0" kern="1200" dirty="0"/>
            <a:t> </a:t>
          </a:r>
          <a:r>
            <a:rPr lang="en-US" sz="1200" b="1" i="0" kern="1200" dirty="0" err="1"/>
            <a:t>Defence</a:t>
          </a:r>
          <a:r>
            <a:rPr lang="en-US" sz="1200" b="1" i="0" kern="1200" dirty="0"/>
            <a:t> &amp; Aerospace Engineers Pvt. Ltd</a:t>
          </a:r>
          <a:endParaRPr lang="en-IN" sz="1200" kern="1200" dirty="0">
            <a:latin typeface="camb"/>
          </a:endParaRPr>
        </a:p>
      </dsp:txBody>
      <dsp:txXfrm>
        <a:off x="325518" y="3034041"/>
        <a:ext cx="4519310" cy="503213"/>
      </dsp:txXfrm>
    </dsp:sp>
    <dsp:sp modelId="{0FEE0065-51B2-4800-9D57-3F46FE3AACD9}">
      <dsp:nvSpPr>
        <dsp:cNvPr id="0" name=""/>
        <dsp:cNvSpPr/>
      </dsp:nvSpPr>
      <dsp:spPr>
        <a:xfrm>
          <a:off x="5468304" y="2936489"/>
          <a:ext cx="6276866" cy="2939516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50EFC-A1A5-4A83-A81A-975C98295503}">
      <dsp:nvSpPr>
        <dsp:cNvPr id="0" name=""/>
        <dsp:cNvSpPr/>
      </dsp:nvSpPr>
      <dsp:spPr>
        <a:xfrm>
          <a:off x="6842667" y="5810808"/>
          <a:ext cx="4811406" cy="247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Industrial Visit to Karnataka Hybrid Micro Devices Limited (KHMDL)</a:t>
          </a:r>
          <a:endParaRPr lang="en-IN" sz="1200" kern="1200" dirty="0">
            <a:latin typeface="camb"/>
          </a:endParaRPr>
        </a:p>
      </dsp:txBody>
      <dsp:txXfrm>
        <a:off x="6842667" y="5810808"/>
        <a:ext cx="4811406" cy="2477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BD3D-9F2F-4E98-95F4-4CDF9A997869}">
      <dsp:nvSpPr>
        <dsp:cNvPr id="0" name=""/>
        <dsp:cNvSpPr/>
      </dsp:nvSpPr>
      <dsp:spPr>
        <a:xfrm>
          <a:off x="637599" y="377992"/>
          <a:ext cx="3163856" cy="24906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1B1B75-3C6B-4B32-B0F9-4F25DFE68527}">
      <dsp:nvSpPr>
        <dsp:cNvPr id="0" name=""/>
        <dsp:cNvSpPr/>
      </dsp:nvSpPr>
      <dsp:spPr>
        <a:xfrm>
          <a:off x="993510" y="209041"/>
          <a:ext cx="2452033" cy="210622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670E83-A485-4E74-91D3-0BECE372B7BA}">
      <dsp:nvSpPr>
        <dsp:cNvPr id="0" name=""/>
        <dsp:cNvSpPr/>
      </dsp:nvSpPr>
      <dsp:spPr>
        <a:xfrm>
          <a:off x="930544" y="2308768"/>
          <a:ext cx="2486847" cy="722354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Cambria" pitchFamily="18" charset="0"/>
              <a:ea typeface="Cambria" pitchFamily="18" charset="0"/>
            </a:rPr>
            <a:t>Green Conservation Campaign</a:t>
          </a:r>
          <a:endParaRPr lang="en-IN" sz="1400" b="1" kern="1200" dirty="0">
            <a:latin typeface="Cambria" pitchFamily="18" charset="0"/>
            <a:ea typeface="Cambria" pitchFamily="18" charset="0"/>
          </a:endParaRPr>
        </a:p>
      </dsp:txBody>
      <dsp:txXfrm>
        <a:off x="930544" y="2308768"/>
        <a:ext cx="2486847" cy="722354"/>
      </dsp:txXfrm>
    </dsp:sp>
    <dsp:sp modelId="{4F4DE08A-D86E-4D38-8E6A-70D1C8241D83}">
      <dsp:nvSpPr>
        <dsp:cNvPr id="0" name=""/>
        <dsp:cNvSpPr/>
      </dsp:nvSpPr>
      <dsp:spPr>
        <a:xfrm>
          <a:off x="4311995" y="258389"/>
          <a:ext cx="3040669" cy="26764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E4E4E5-E6CF-4FE6-B659-8834CA99B13F}">
      <dsp:nvSpPr>
        <dsp:cNvPr id="0" name=""/>
        <dsp:cNvSpPr/>
      </dsp:nvSpPr>
      <dsp:spPr>
        <a:xfrm>
          <a:off x="4326544" y="142839"/>
          <a:ext cx="3011573" cy="218522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0FFEB04-6603-483B-A2F6-E62FB5B1743E}">
      <dsp:nvSpPr>
        <dsp:cNvPr id="0" name=""/>
        <dsp:cNvSpPr/>
      </dsp:nvSpPr>
      <dsp:spPr>
        <a:xfrm>
          <a:off x="4560212" y="2205765"/>
          <a:ext cx="2559668" cy="722354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Cambria" pitchFamily="18" charset="0"/>
              <a:ea typeface="Cambria" pitchFamily="18" charset="0"/>
            </a:rPr>
            <a:t>Green Fest @ NHCE</a:t>
          </a:r>
        </a:p>
      </dsp:txBody>
      <dsp:txXfrm>
        <a:off x="4560212" y="2205765"/>
        <a:ext cx="2559668" cy="722354"/>
      </dsp:txXfrm>
    </dsp:sp>
    <dsp:sp modelId="{2FBDC9AD-B6DC-4DC2-AD87-020496E7F5BA}">
      <dsp:nvSpPr>
        <dsp:cNvPr id="0" name=""/>
        <dsp:cNvSpPr/>
      </dsp:nvSpPr>
      <dsp:spPr>
        <a:xfrm>
          <a:off x="7863205" y="306919"/>
          <a:ext cx="2951389" cy="25448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A1541E-FB29-4A20-84AD-77032F155005}">
      <dsp:nvSpPr>
        <dsp:cNvPr id="0" name=""/>
        <dsp:cNvSpPr/>
      </dsp:nvSpPr>
      <dsp:spPr>
        <a:xfrm>
          <a:off x="8037596" y="225938"/>
          <a:ext cx="2602607" cy="198446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E27E6-215F-4DD4-A8EC-265392786F9F}">
      <dsp:nvSpPr>
        <dsp:cNvPr id="0" name=""/>
        <dsp:cNvSpPr/>
      </dsp:nvSpPr>
      <dsp:spPr>
        <a:xfrm>
          <a:off x="8069769" y="2087669"/>
          <a:ext cx="2538260" cy="722354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Cambria" pitchFamily="18" charset="0"/>
              <a:ea typeface="Cambria" pitchFamily="18" charset="0"/>
            </a:rPr>
            <a:t>Cleanliness Drive @ </a:t>
          </a:r>
          <a:r>
            <a:rPr lang="en-IN" sz="1400" b="1" kern="1200" dirty="0" err="1">
              <a:latin typeface="Cambria" pitchFamily="18" charset="0"/>
              <a:ea typeface="Cambria" pitchFamily="18" charset="0"/>
            </a:rPr>
            <a:t>Jakkur</a:t>
          </a:r>
          <a:r>
            <a:rPr lang="en-IN" sz="1400" b="1" kern="1200" dirty="0">
              <a:latin typeface="Cambria" pitchFamily="18" charset="0"/>
              <a:ea typeface="Cambria" pitchFamily="18" charset="0"/>
            </a:rPr>
            <a:t> Lake</a:t>
          </a:r>
        </a:p>
      </dsp:txBody>
      <dsp:txXfrm>
        <a:off x="8069769" y="2087669"/>
        <a:ext cx="2538260" cy="722354"/>
      </dsp:txXfrm>
    </dsp:sp>
    <dsp:sp modelId="{FCB167CD-0388-4817-87CE-B4105E5EDA9F}">
      <dsp:nvSpPr>
        <dsp:cNvPr id="0" name=""/>
        <dsp:cNvSpPr/>
      </dsp:nvSpPr>
      <dsp:spPr>
        <a:xfrm>
          <a:off x="4294064" y="3173901"/>
          <a:ext cx="2864064" cy="268456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0AAC52-4E01-4508-BD94-FCAA819CEDBC}">
      <dsp:nvSpPr>
        <dsp:cNvPr id="0" name=""/>
        <dsp:cNvSpPr/>
      </dsp:nvSpPr>
      <dsp:spPr>
        <a:xfrm>
          <a:off x="4449015" y="3162280"/>
          <a:ext cx="2554162" cy="1985452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9000" r="-19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A64FE2-6D69-49B8-AC9E-94B740566F94}">
      <dsp:nvSpPr>
        <dsp:cNvPr id="0" name=""/>
        <dsp:cNvSpPr/>
      </dsp:nvSpPr>
      <dsp:spPr>
        <a:xfrm>
          <a:off x="4361346" y="5024506"/>
          <a:ext cx="2729500" cy="722354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Cambria" pitchFamily="18" charset="0"/>
              <a:ea typeface="Cambria" pitchFamily="18" charset="0"/>
            </a:rPr>
            <a:t>Visit – orphanage </a:t>
          </a:r>
        </a:p>
      </dsp:txBody>
      <dsp:txXfrm>
        <a:off x="4361346" y="5024506"/>
        <a:ext cx="2729500" cy="7223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498E2-760D-48EB-BF21-25EC399A19FC}">
      <dsp:nvSpPr>
        <dsp:cNvPr id="0" name=""/>
        <dsp:cNvSpPr/>
      </dsp:nvSpPr>
      <dsp:spPr>
        <a:xfrm>
          <a:off x="699119" y="136779"/>
          <a:ext cx="2480969" cy="29187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AFB6E8C-D04A-4EB1-89D8-BEEB5C14471A}">
      <dsp:nvSpPr>
        <dsp:cNvPr id="0" name=""/>
        <dsp:cNvSpPr/>
      </dsp:nvSpPr>
      <dsp:spPr>
        <a:xfrm>
          <a:off x="341871" y="253530"/>
          <a:ext cx="3195463" cy="189721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6B6B9F-68C4-477C-9221-4F4225E797E6}">
      <dsp:nvSpPr>
        <dsp:cNvPr id="0" name=""/>
        <dsp:cNvSpPr/>
      </dsp:nvSpPr>
      <dsp:spPr>
        <a:xfrm>
          <a:off x="823167" y="2150742"/>
          <a:ext cx="2232872" cy="788072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Cambria" pitchFamily="18" charset="0"/>
              <a:ea typeface="Cambria" pitchFamily="18" charset="0"/>
            </a:rPr>
            <a:t>Guest Talk on Energy Audit Made easy</a:t>
          </a:r>
        </a:p>
      </dsp:txBody>
      <dsp:txXfrm>
        <a:off x="823167" y="2150742"/>
        <a:ext cx="2232872" cy="788072"/>
      </dsp:txXfrm>
    </dsp:sp>
    <dsp:sp modelId="{8C8D5490-BEE3-40B6-AFD5-7AC244BF081D}">
      <dsp:nvSpPr>
        <dsp:cNvPr id="0" name=""/>
        <dsp:cNvSpPr/>
      </dsp:nvSpPr>
      <dsp:spPr>
        <a:xfrm>
          <a:off x="4292513" y="136779"/>
          <a:ext cx="2480969" cy="29187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EB788EB-20AA-4758-9A76-04A7F49822EF}">
      <dsp:nvSpPr>
        <dsp:cNvPr id="0" name=""/>
        <dsp:cNvSpPr/>
      </dsp:nvSpPr>
      <dsp:spPr>
        <a:xfrm>
          <a:off x="4058766" y="216022"/>
          <a:ext cx="2948463" cy="197222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5CF002-6623-44B7-A2E6-0793EE33BF20}">
      <dsp:nvSpPr>
        <dsp:cNvPr id="0" name=""/>
        <dsp:cNvSpPr/>
      </dsp:nvSpPr>
      <dsp:spPr>
        <a:xfrm>
          <a:off x="4416562" y="2150742"/>
          <a:ext cx="2232872" cy="788072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Cambria" pitchFamily="18" charset="0"/>
              <a:ea typeface="Cambria" pitchFamily="18" charset="0"/>
            </a:rPr>
            <a:t>Green week</a:t>
          </a:r>
        </a:p>
      </dsp:txBody>
      <dsp:txXfrm>
        <a:off x="4416562" y="2150742"/>
        <a:ext cx="2232872" cy="788072"/>
      </dsp:txXfrm>
    </dsp:sp>
    <dsp:sp modelId="{63EAACF2-DB4B-4010-A4DA-C34CD540D0BD}">
      <dsp:nvSpPr>
        <dsp:cNvPr id="0" name=""/>
        <dsp:cNvSpPr/>
      </dsp:nvSpPr>
      <dsp:spPr>
        <a:xfrm>
          <a:off x="8033177" y="136779"/>
          <a:ext cx="2480969" cy="29187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4A9F9FC-1C52-4299-9203-670119F1708F}">
      <dsp:nvSpPr>
        <dsp:cNvPr id="0" name=""/>
        <dsp:cNvSpPr/>
      </dsp:nvSpPr>
      <dsp:spPr>
        <a:xfrm>
          <a:off x="7528660" y="253530"/>
          <a:ext cx="3490002" cy="189721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FBC07A-1C4D-47DD-9E12-B8491032BEDA}">
      <dsp:nvSpPr>
        <dsp:cNvPr id="0" name=""/>
        <dsp:cNvSpPr/>
      </dsp:nvSpPr>
      <dsp:spPr>
        <a:xfrm>
          <a:off x="8157225" y="2150742"/>
          <a:ext cx="2232872" cy="788072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Cambria" pitchFamily="18" charset="0"/>
              <a:ea typeface="Cambria" pitchFamily="18" charset="0"/>
            </a:rPr>
            <a:t>Social and Green Outreach @ </a:t>
          </a:r>
          <a:r>
            <a:rPr lang="en-IN" sz="1400" b="1" kern="1200" dirty="0" err="1">
              <a:latin typeface="Cambria" pitchFamily="18" charset="0"/>
              <a:ea typeface="Cambria" pitchFamily="18" charset="0"/>
            </a:rPr>
            <a:t>Marthahalli</a:t>
          </a:r>
          <a:r>
            <a:rPr lang="en-IN" sz="1400" b="1" kern="1200" dirty="0">
              <a:latin typeface="Cambria" pitchFamily="18" charset="0"/>
              <a:ea typeface="Cambria" pitchFamily="18" charset="0"/>
            </a:rPr>
            <a:t>  Govt School</a:t>
          </a:r>
        </a:p>
      </dsp:txBody>
      <dsp:txXfrm>
        <a:off x="8157225" y="2150742"/>
        <a:ext cx="2232872" cy="788072"/>
      </dsp:txXfrm>
    </dsp:sp>
    <dsp:sp modelId="{DA665824-2677-4F16-9343-A6C80C0F39D8}">
      <dsp:nvSpPr>
        <dsp:cNvPr id="0" name=""/>
        <dsp:cNvSpPr/>
      </dsp:nvSpPr>
      <dsp:spPr>
        <a:xfrm>
          <a:off x="2275811" y="3303663"/>
          <a:ext cx="2480969" cy="29187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ADA090-3B3F-4BC7-8902-29192E24B3DE}">
      <dsp:nvSpPr>
        <dsp:cNvPr id="0" name=""/>
        <dsp:cNvSpPr/>
      </dsp:nvSpPr>
      <dsp:spPr>
        <a:xfrm>
          <a:off x="1514570" y="3403245"/>
          <a:ext cx="4003451" cy="1897211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63CF332-B755-4456-9343-8A88EE2E2DC7}">
      <dsp:nvSpPr>
        <dsp:cNvPr id="0" name=""/>
        <dsp:cNvSpPr/>
      </dsp:nvSpPr>
      <dsp:spPr>
        <a:xfrm>
          <a:off x="2399859" y="5317627"/>
          <a:ext cx="2232872" cy="788072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Energy conservation campaign  at Government school, Marathahalli </a:t>
          </a:r>
        </a:p>
      </dsp:txBody>
      <dsp:txXfrm>
        <a:off x="2399859" y="5317627"/>
        <a:ext cx="2232872" cy="788072"/>
      </dsp:txXfrm>
    </dsp:sp>
    <dsp:sp modelId="{3C367A5F-62C7-4E58-BD36-C3F44663BB3E}">
      <dsp:nvSpPr>
        <dsp:cNvPr id="0" name=""/>
        <dsp:cNvSpPr/>
      </dsp:nvSpPr>
      <dsp:spPr>
        <a:xfrm>
          <a:off x="6702223" y="3303663"/>
          <a:ext cx="2480969" cy="29187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2CCF68D-92C8-4117-A94A-37382EAD9109}">
      <dsp:nvSpPr>
        <dsp:cNvPr id="0" name=""/>
        <dsp:cNvSpPr/>
      </dsp:nvSpPr>
      <dsp:spPr>
        <a:xfrm>
          <a:off x="6039452" y="3420415"/>
          <a:ext cx="3806511" cy="1897211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61B1E4-762A-4BA1-9A1B-2A65C7475292}">
      <dsp:nvSpPr>
        <dsp:cNvPr id="0" name=""/>
        <dsp:cNvSpPr/>
      </dsp:nvSpPr>
      <dsp:spPr>
        <a:xfrm>
          <a:off x="6826272" y="5317627"/>
          <a:ext cx="2232872" cy="788072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Awareness program @ </a:t>
          </a:r>
          <a:r>
            <a:rPr lang="en-IN" sz="1400" b="1" kern="1200" dirty="0" err="1"/>
            <a:t>Jakkur</a:t>
          </a:r>
          <a:r>
            <a:rPr lang="en-IN" sz="1400" b="1" kern="1200" dirty="0"/>
            <a:t> lake </a:t>
          </a:r>
          <a:endParaRPr lang="en-US" sz="1400" b="1" kern="1200" dirty="0"/>
        </a:p>
      </dsp:txBody>
      <dsp:txXfrm>
        <a:off x="6826272" y="5317627"/>
        <a:ext cx="2232872" cy="788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4D580-7B4A-4255-A30C-DDF13089530C}">
      <dsp:nvSpPr>
        <dsp:cNvPr id="0" name=""/>
        <dsp:cNvSpPr/>
      </dsp:nvSpPr>
      <dsp:spPr>
        <a:xfrm>
          <a:off x="919808" y="158464"/>
          <a:ext cx="1930570" cy="1330163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F4785-4BFE-44AB-ADEF-79DD1B77BF26}">
      <dsp:nvSpPr>
        <dsp:cNvPr id="0" name=""/>
        <dsp:cNvSpPr/>
      </dsp:nvSpPr>
      <dsp:spPr>
        <a:xfrm>
          <a:off x="870772" y="1591007"/>
          <a:ext cx="1930570" cy="82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 Simulation Approach- -Microcontroller &amp; Embedded Systems</a:t>
          </a:r>
        </a:p>
      </dsp:txBody>
      <dsp:txXfrm>
        <a:off x="870772" y="1591007"/>
        <a:ext cx="1930570" cy="82797"/>
      </dsp:txXfrm>
    </dsp:sp>
    <dsp:sp modelId="{17BB11F0-F078-4182-8775-D4040B54C7D4}">
      <dsp:nvSpPr>
        <dsp:cNvPr id="0" name=""/>
        <dsp:cNvSpPr/>
      </dsp:nvSpPr>
      <dsp:spPr>
        <a:xfrm>
          <a:off x="3133984" y="169731"/>
          <a:ext cx="1930570" cy="1330163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22000" b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AB58C-F032-4472-A3B9-EC840A22F4BE}">
      <dsp:nvSpPr>
        <dsp:cNvPr id="0" name=""/>
        <dsp:cNvSpPr/>
      </dsp:nvSpPr>
      <dsp:spPr>
        <a:xfrm>
          <a:off x="2976527" y="1591007"/>
          <a:ext cx="1930570" cy="82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Simulation Approach-Photo Voltaic Systems &amp; Applications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976527" y="1591007"/>
        <a:ext cx="1930570" cy="82797"/>
      </dsp:txXfrm>
    </dsp:sp>
    <dsp:sp modelId="{EFD63C47-90EA-487A-BC4E-19AE8AA9CBBF}">
      <dsp:nvSpPr>
        <dsp:cNvPr id="0" name=""/>
        <dsp:cNvSpPr/>
      </dsp:nvSpPr>
      <dsp:spPr>
        <a:xfrm>
          <a:off x="5167227" y="158464"/>
          <a:ext cx="1930570" cy="1330163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AC479-0A40-44E9-ADCA-10AF8681F0C0}">
      <dsp:nvSpPr>
        <dsp:cNvPr id="0" name=""/>
        <dsp:cNvSpPr/>
      </dsp:nvSpPr>
      <dsp:spPr>
        <a:xfrm>
          <a:off x="5167227" y="1550819"/>
          <a:ext cx="1930570" cy="82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Mind Mapping A</a:t>
          </a:r>
          <a:r>
            <a:rPr lang="en-US" sz="1000" kern="1200" dirty="0" err="1">
              <a:latin typeface="Cambria" panose="02040503050406030204" pitchFamily="18" charset="0"/>
              <a:ea typeface="Cambria" panose="02040503050406030204" pitchFamily="18" charset="0"/>
            </a:rPr>
            <a:t>pproach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-Transmission &amp; Distribution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167227" y="1550819"/>
        <a:ext cx="1930570" cy="82797"/>
      </dsp:txXfrm>
    </dsp:sp>
    <dsp:sp modelId="{B56655EE-4C01-4B62-935B-060038A1270D}">
      <dsp:nvSpPr>
        <dsp:cNvPr id="0" name=""/>
        <dsp:cNvSpPr/>
      </dsp:nvSpPr>
      <dsp:spPr>
        <a:xfrm>
          <a:off x="7290936" y="154163"/>
          <a:ext cx="1930570" cy="1330163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8A8CD-3249-47EC-84B4-B9D1DE95896B}">
      <dsp:nvSpPr>
        <dsp:cNvPr id="0" name=""/>
        <dsp:cNvSpPr/>
      </dsp:nvSpPr>
      <dsp:spPr>
        <a:xfrm>
          <a:off x="7290936" y="1484344"/>
          <a:ext cx="1930570" cy="71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Flipped Classroom-Power System Analysis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7290936" y="1484344"/>
        <a:ext cx="1930570" cy="716241"/>
      </dsp:txXfrm>
    </dsp:sp>
    <dsp:sp modelId="{04C2C968-C2D3-4CFB-8F4E-C2F9C7FC9E06}">
      <dsp:nvSpPr>
        <dsp:cNvPr id="0" name=""/>
        <dsp:cNvSpPr/>
      </dsp:nvSpPr>
      <dsp:spPr>
        <a:xfrm>
          <a:off x="9414645" y="103"/>
          <a:ext cx="1930570" cy="133016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F495D-E929-4EEE-A5F9-6233BF8F197A}">
      <dsp:nvSpPr>
        <dsp:cNvPr id="0" name=""/>
        <dsp:cNvSpPr/>
      </dsp:nvSpPr>
      <dsp:spPr>
        <a:xfrm>
          <a:off x="9414645" y="1330266"/>
          <a:ext cx="1930570" cy="71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Discussion Approach-Power System Protection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9414645" y="1330266"/>
        <a:ext cx="1930570" cy="716241"/>
      </dsp:txXfrm>
    </dsp:sp>
    <dsp:sp modelId="{C40B79C2-9226-4733-9498-E4F3A3893DC0}">
      <dsp:nvSpPr>
        <dsp:cNvPr id="0" name=""/>
        <dsp:cNvSpPr/>
      </dsp:nvSpPr>
      <dsp:spPr>
        <a:xfrm>
          <a:off x="919808" y="2239565"/>
          <a:ext cx="1930570" cy="1330163"/>
        </a:xfrm>
        <a:prstGeom prst="round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CF852-273F-475E-8E15-AEC9C9BE1A0B}">
      <dsp:nvSpPr>
        <dsp:cNvPr id="0" name=""/>
        <dsp:cNvSpPr/>
      </dsp:nvSpPr>
      <dsp:spPr>
        <a:xfrm>
          <a:off x="919808" y="3569729"/>
          <a:ext cx="1930570" cy="71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Experiential Learning-–Power System Analysis</a:t>
          </a:r>
        </a:p>
      </dsp:txBody>
      <dsp:txXfrm>
        <a:off x="919808" y="3569729"/>
        <a:ext cx="1930570" cy="716241"/>
      </dsp:txXfrm>
    </dsp:sp>
    <dsp:sp modelId="{31F1046C-6E71-4A38-BE13-83006D96DF60}">
      <dsp:nvSpPr>
        <dsp:cNvPr id="0" name=""/>
        <dsp:cNvSpPr/>
      </dsp:nvSpPr>
      <dsp:spPr>
        <a:xfrm>
          <a:off x="3043517" y="2239565"/>
          <a:ext cx="1930570" cy="1330163"/>
        </a:xfrm>
        <a:prstGeom prst="round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E3EEE-204C-4293-847E-B02CAC4CF3F0}">
      <dsp:nvSpPr>
        <dsp:cNvPr id="0" name=""/>
        <dsp:cNvSpPr/>
      </dsp:nvSpPr>
      <dsp:spPr>
        <a:xfrm>
          <a:off x="3043517" y="3569729"/>
          <a:ext cx="1930570" cy="71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Case Based Learning--Synchronous and Induction Machines</a:t>
          </a:r>
        </a:p>
      </dsp:txBody>
      <dsp:txXfrm>
        <a:off x="3043517" y="3569729"/>
        <a:ext cx="1930570" cy="716241"/>
      </dsp:txXfrm>
    </dsp:sp>
    <dsp:sp modelId="{6018F7FA-CE05-43BB-BE76-F2FAB68DF609}">
      <dsp:nvSpPr>
        <dsp:cNvPr id="0" name=""/>
        <dsp:cNvSpPr/>
      </dsp:nvSpPr>
      <dsp:spPr>
        <a:xfrm>
          <a:off x="5167227" y="2239565"/>
          <a:ext cx="1930570" cy="1330163"/>
        </a:xfrm>
        <a:prstGeom prst="round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18FB0-84E6-4FB7-B97D-CD3149A6E616}">
      <dsp:nvSpPr>
        <dsp:cNvPr id="0" name=""/>
        <dsp:cNvSpPr/>
      </dsp:nvSpPr>
      <dsp:spPr>
        <a:xfrm>
          <a:off x="5167227" y="3569729"/>
          <a:ext cx="1930570" cy="71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Experiential Learning - Power Electronics</a:t>
          </a:r>
        </a:p>
      </dsp:txBody>
      <dsp:txXfrm>
        <a:off x="5167227" y="3569729"/>
        <a:ext cx="1930570" cy="716241"/>
      </dsp:txXfrm>
    </dsp:sp>
    <dsp:sp modelId="{CC9BBA8D-5596-421F-B14C-957F559D816A}">
      <dsp:nvSpPr>
        <dsp:cNvPr id="0" name=""/>
        <dsp:cNvSpPr/>
      </dsp:nvSpPr>
      <dsp:spPr>
        <a:xfrm>
          <a:off x="7290936" y="2116312"/>
          <a:ext cx="1930570" cy="1330163"/>
        </a:xfrm>
        <a:prstGeom prst="round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C3935-8465-486D-8530-ABC636AC743B}">
      <dsp:nvSpPr>
        <dsp:cNvPr id="0" name=""/>
        <dsp:cNvSpPr/>
      </dsp:nvSpPr>
      <dsp:spPr>
        <a:xfrm>
          <a:off x="7290936" y="3569729"/>
          <a:ext cx="1930570" cy="71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Experiential Learning –Power System Analysis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7290936" y="3569729"/>
        <a:ext cx="1930570" cy="716241"/>
      </dsp:txXfrm>
    </dsp:sp>
    <dsp:sp modelId="{C90A31FA-2FC6-4272-AF10-FE771D52FC22}">
      <dsp:nvSpPr>
        <dsp:cNvPr id="0" name=""/>
        <dsp:cNvSpPr/>
      </dsp:nvSpPr>
      <dsp:spPr>
        <a:xfrm>
          <a:off x="9414645" y="2239565"/>
          <a:ext cx="1930570" cy="1330163"/>
        </a:xfrm>
        <a:prstGeom prst="round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A19BF-78E0-47FF-B5E9-BA0E825AE0CA}">
      <dsp:nvSpPr>
        <dsp:cNvPr id="0" name=""/>
        <dsp:cNvSpPr/>
      </dsp:nvSpPr>
      <dsp:spPr>
        <a:xfrm>
          <a:off x="9414645" y="3569729"/>
          <a:ext cx="1930570" cy="71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Team Based Co-operative Learning--Microcontroller and Embedded Systems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9414645" y="3569729"/>
        <a:ext cx="1930570" cy="716241"/>
      </dsp:txXfrm>
    </dsp:sp>
    <dsp:sp modelId="{92B98BD1-88EF-40D1-9A76-48A09D17F633}">
      <dsp:nvSpPr>
        <dsp:cNvPr id="0" name=""/>
        <dsp:cNvSpPr/>
      </dsp:nvSpPr>
      <dsp:spPr>
        <a:xfrm>
          <a:off x="2012475" y="4242831"/>
          <a:ext cx="1930570" cy="1330163"/>
        </a:xfrm>
        <a:prstGeom prst="round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F0617-0064-4B04-A9FC-1DDF69A341CA}">
      <dsp:nvSpPr>
        <dsp:cNvPr id="0" name=""/>
        <dsp:cNvSpPr/>
      </dsp:nvSpPr>
      <dsp:spPr>
        <a:xfrm>
          <a:off x="2012475" y="5542241"/>
          <a:ext cx="1930570" cy="71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Mind Mapping--Synchronous and Induction Machines</a:t>
          </a:r>
        </a:p>
      </dsp:txBody>
      <dsp:txXfrm>
        <a:off x="2012475" y="5542241"/>
        <a:ext cx="1930570" cy="716241"/>
      </dsp:txXfrm>
    </dsp:sp>
    <dsp:sp modelId="{5A4B8616-2BD0-44F4-9C92-7974CEC3C82C}">
      <dsp:nvSpPr>
        <dsp:cNvPr id="0" name=""/>
        <dsp:cNvSpPr/>
      </dsp:nvSpPr>
      <dsp:spPr>
        <a:xfrm>
          <a:off x="4136184" y="4242831"/>
          <a:ext cx="1930570" cy="1330163"/>
        </a:xfrm>
        <a:prstGeom prst="roundRect">
          <a:avLst/>
        </a:prstGeom>
        <a:blipFill>
          <a:blip xmlns:r="http://schemas.openxmlformats.org/officeDocument/2006/relationships"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4DF64-8AC2-4E99-91FB-CE4F4DFF82D6}">
      <dsp:nvSpPr>
        <dsp:cNvPr id="0" name=""/>
        <dsp:cNvSpPr/>
      </dsp:nvSpPr>
      <dsp:spPr>
        <a:xfrm>
          <a:off x="4136184" y="5542241"/>
          <a:ext cx="1930570" cy="71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+mj-lt"/>
              <a:ea typeface="Cambria" panose="02040503050406030204" pitchFamily="18" charset="0"/>
            </a:rPr>
            <a:t>Simulation Approach-Control Systems</a:t>
          </a:r>
        </a:p>
      </dsp:txBody>
      <dsp:txXfrm>
        <a:off x="4136184" y="5542241"/>
        <a:ext cx="1930570" cy="716241"/>
      </dsp:txXfrm>
    </dsp:sp>
    <dsp:sp modelId="{9C6F6662-51E4-429A-9CF1-1A9ACDF3FBC3}">
      <dsp:nvSpPr>
        <dsp:cNvPr id="0" name=""/>
        <dsp:cNvSpPr/>
      </dsp:nvSpPr>
      <dsp:spPr>
        <a:xfrm>
          <a:off x="6259893" y="4247132"/>
          <a:ext cx="1930570" cy="1330163"/>
        </a:xfrm>
        <a:prstGeom prst="round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B4233-1341-4536-ACB1-5C64E854AC32}">
      <dsp:nvSpPr>
        <dsp:cNvPr id="0" name=""/>
        <dsp:cNvSpPr/>
      </dsp:nvSpPr>
      <dsp:spPr>
        <a:xfrm>
          <a:off x="6246495" y="5644792"/>
          <a:ext cx="1930570" cy="82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 Team based Co-operative Learning-Power System Protection</a:t>
          </a:r>
        </a:p>
      </dsp:txBody>
      <dsp:txXfrm>
        <a:off x="6246495" y="5644792"/>
        <a:ext cx="1930570" cy="82797"/>
      </dsp:txXfrm>
    </dsp:sp>
    <dsp:sp modelId="{96ED2D3B-4D57-4BC5-A4A4-867220E8F507}">
      <dsp:nvSpPr>
        <dsp:cNvPr id="0" name=""/>
        <dsp:cNvSpPr/>
      </dsp:nvSpPr>
      <dsp:spPr>
        <a:xfrm>
          <a:off x="8383602" y="4232562"/>
          <a:ext cx="1930570" cy="1330163"/>
        </a:xfrm>
        <a:prstGeom prst="roundRect">
          <a:avLst/>
        </a:prstGeom>
        <a:blipFill>
          <a:blip xmlns:r="http://schemas.openxmlformats.org/officeDocument/2006/relationships"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4FF64-2D6F-417E-87E1-EA70E4FCE428}">
      <dsp:nvSpPr>
        <dsp:cNvPr id="0" name=""/>
        <dsp:cNvSpPr/>
      </dsp:nvSpPr>
      <dsp:spPr>
        <a:xfrm>
          <a:off x="8383602" y="5542241"/>
          <a:ext cx="1930570" cy="71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Simulation Approach- Power Electronics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383602" y="5542241"/>
        <a:ext cx="1930570" cy="7162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4D580-7B4A-4255-A30C-DDF13089530C}">
      <dsp:nvSpPr>
        <dsp:cNvPr id="0" name=""/>
        <dsp:cNvSpPr/>
      </dsp:nvSpPr>
      <dsp:spPr>
        <a:xfrm>
          <a:off x="604622" y="77959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21000" r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F4785-4BFE-44AB-ADEF-79DD1B77BF26}">
      <dsp:nvSpPr>
        <dsp:cNvPr id="0" name=""/>
        <dsp:cNvSpPr/>
      </dsp:nvSpPr>
      <dsp:spPr>
        <a:xfrm>
          <a:off x="552620" y="1597121"/>
          <a:ext cx="2047303" cy="87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 Team Based Learning Approach-</a:t>
          </a:r>
        </a:p>
      </dsp:txBody>
      <dsp:txXfrm>
        <a:off x="552620" y="1597121"/>
        <a:ext cx="2047303" cy="87803"/>
      </dsp:txXfrm>
    </dsp:sp>
    <dsp:sp modelId="{17BB11F0-F078-4182-8775-D4040B54C7D4}">
      <dsp:nvSpPr>
        <dsp:cNvPr id="0" name=""/>
        <dsp:cNvSpPr/>
      </dsp:nvSpPr>
      <dsp:spPr>
        <a:xfrm>
          <a:off x="2975239" y="89907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AB58C-F032-4472-A3B9-EC840A22F4BE}">
      <dsp:nvSpPr>
        <dsp:cNvPr id="0" name=""/>
        <dsp:cNvSpPr/>
      </dsp:nvSpPr>
      <dsp:spPr>
        <a:xfrm>
          <a:off x="2785700" y="1597121"/>
          <a:ext cx="2047303" cy="87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Experiential Learning Approach--Relay &amp; High Voltage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785700" y="1597121"/>
        <a:ext cx="2047303" cy="87803"/>
      </dsp:txXfrm>
    </dsp:sp>
    <dsp:sp modelId="{648D8A7E-BF6A-422F-B01D-AC895AEA60AC}">
      <dsp:nvSpPr>
        <dsp:cNvPr id="0" name=""/>
        <dsp:cNvSpPr/>
      </dsp:nvSpPr>
      <dsp:spPr>
        <a:xfrm>
          <a:off x="5108860" y="77959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l="-27000" r="-2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02994-0C1D-414E-AC50-D44EE2B12FD6}">
      <dsp:nvSpPr>
        <dsp:cNvPr id="0" name=""/>
        <dsp:cNvSpPr/>
      </dsp:nvSpPr>
      <dsp:spPr>
        <a:xfrm>
          <a:off x="5094652" y="1625536"/>
          <a:ext cx="2047303" cy="87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 Experiential based Learning approach</a:t>
          </a:r>
        </a:p>
      </dsp:txBody>
      <dsp:txXfrm>
        <a:off x="5094652" y="1625536"/>
        <a:ext cx="2047303" cy="87803"/>
      </dsp:txXfrm>
    </dsp:sp>
    <dsp:sp modelId="{EFD63C47-90EA-487A-BC4E-19AE8AA9CBBF}">
      <dsp:nvSpPr>
        <dsp:cNvPr id="0" name=""/>
        <dsp:cNvSpPr/>
      </dsp:nvSpPr>
      <dsp:spPr>
        <a:xfrm>
          <a:off x="7360980" y="77959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4"/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AC479-0A40-44E9-ADCA-10AF8681F0C0}">
      <dsp:nvSpPr>
        <dsp:cNvPr id="0" name=""/>
        <dsp:cNvSpPr/>
      </dsp:nvSpPr>
      <dsp:spPr>
        <a:xfrm>
          <a:off x="7360980" y="1554503"/>
          <a:ext cx="2047303" cy="87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Experiential learning approach-Introduction to Electrical Engineering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7360980" y="1554503"/>
        <a:ext cx="2047303" cy="87803"/>
      </dsp:txXfrm>
    </dsp:sp>
    <dsp:sp modelId="{B56655EE-4C01-4B62-935B-060038A1270D}">
      <dsp:nvSpPr>
        <dsp:cNvPr id="0" name=""/>
        <dsp:cNvSpPr/>
      </dsp:nvSpPr>
      <dsp:spPr>
        <a:xfrm>
          <a:off x="9746276" y="265471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5"/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8A8CD-3249-47EC-84B4-B9D1DE95896B}">
      <dsp:nvSpPr>
        <dsp:cNvPr id="0" name=""/>
        <dsp:cNvSpPr/>
      </dsp:nvSpPr>
      <dsp:spPr>
        <a:xfrm>
          <a:off x="9815373" y="1814183"/>
          <a:ext cx="2047303" cy="39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Flipped Classes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9815373" y="1814183"/>
        <a:ext cx="2047303" cy="396264"/>
      </dsp:txXfrm>
    </dsp:sp>
    <dsp:sp modelId="{04C2C968-C2D3-4CFB-8F4E-C2F9C7FC9E06}">
      <dsp:nvSpPr>
        <dsp:cNvPr id="0" name=""/>
        <dsp:cNvSpPr/>
      </dsp:nvSpPr>
      <dsp:spPr>
        <a:xfrm>
          <a:off x="604622" y="2194073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6"/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F495D-E929-4EEE-A5F9-6233BF8F197A}">
      <dsp:nvSpPr>
        <dsp:cNvPr id="0" name=""/>
        <dsp:cNvSpPr/>
      </dsp:nvSpPr>
      <dsp:spPr>
        <a:xfrm>
          <a:off x="604622" y="3604665"/>
          <a:ext cx="2047303" cy="759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Team based/cooperative learning-Introduction to Electrical Engineering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04622" y="3604665"/>
        <a:ext cx="2047303" cy="759549"/>
      </dsp:txXfrm>
    </dsp:sp>
    <dsp:sp modelId="{3F205BE2-EFDB-427D-BFC9-53775A99189F}">
      <dsp:nvSpPr>
        <dsp:cNvPr id="0" name=""/>
        <dsp:cNvSpPr/>
      </dsp:nvSpPr>
      <dsp:spPr>
        <a:xfrm>
          <a:off x="2856741" y="2194073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7"/>
          <a:srcRect/>
          <a:stretch>
            <a:fillRect t="-31000" b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800E8-A87F-44A4-A4C5-C310717658DD}">
      <dsp:nvSpPr>
        <dsp:cNvPr id="0" name=""/>
        <dsp:cNvSpPr/>
      </dsp:nvSpPr>
      <dsp:spPr>
        <a:xfrm>
          <a:off x="2856741" y="3604665"/>
          <a:ext cx="2047303" cy="759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Project Based Learning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856741" y="3604665"/>
        <a:ext cx="2047303" cy="759549"/>
      </dsp:txXfrm>
    </dsp:sp>
    <dsp:sp modelId="{FCA0BDDB-9242-464F-BB94-42E25C918020}">
      <dsp:nvSpPr>
        <dsp:cNvPr id="0" name=""/>
        <dsp:cNvSpPr/>
      </dsp:nvSpPr>
      <dsp:spPr>
        <a:xfrm>
          <a:off x="5108860" y="2115687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8"/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17555-D085-46FC-89C0-9ED564D42EC8}">
      <dsp:nvSpPr>
        <dsp:cNvPr id="0" name=""/>
        <dsp:cNvSpPr/>
      </dsp:nvSpPr>
      <dsp:spPr>
        <a:xfrm>
          <a:off x="5108860" y="3604665"/>
          <a:ext cx="2047303" cy="759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Simulation Approach-Electric Circuit Theory</a:t>
          </a:r>
        </a:p>
      </dsp:txBody>
      <dsp:txXfrm>
        <a:off x="5108860" y="3604665"/>
        <a:ext cx="2047303" cy="759549"/>
      </dsp:txXfrm>
    </dsp:sp>
    <dsp:sp modelId="{C40B79C2-9226-4733-9498-E4F3A3893DC0}">
      <dsp:nvSpPr>
        <dsp:cNvPr id="0" name=""/>
        <dsp:cNvSpPr/>
      </dsp:nvSpPr>
      <dsp:spPr>
        <a:xfrm>
          <a:off x="7360980" y="2194073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9"/>
          <a:srcRect/>
          <a:stretch>
            <a:fillRect l="-8000" r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CF852-273F-475E-8E15-AEC9C9BE1A0B}">
      <dsp:nvSpPr>
        <dsp:cNvPr id="0" name=""/>
        <dsp:cNvSpPr/>
      </dsp:nvSpPr>
      <dsp:spPr>
        <a:xfrm>
          <a:off x="7360980" y="3604665"/>
          <a:ext cx="2047303" cy="759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Experiential learning</a:t>
          </a:r>
        </a:p>
      </dsp:txBody>
      <dsp:txXfrm>
        <a:off x="7360980" y="3604665"/>
        <a:ext cx="2047303" cy="759549"/>
      </dsp:txXfrm>
    </dsp:sp>
    <dsp:sp modelId="{DDA37A8D-BFEE-48A2-8C75-DE69A77ADC2B}">
      <dsp:nvSpPr>
        <dsp:cNvPr id="0" name=""/>
        <dsp:cNvSpPr/>
      </dsp:nvSpPr>
      <dsp:spPr>
        <a:xfrm>
          <a:off x="9613099" y="2194073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10"/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EA9189-48FE-4291-8666-3F2C1ACB06AF}">
      <dsp:nvSpPr>
        <dsp:cNvPr id="0" name=""/>
        <dsp:cNvSpPr/>
      </dsp:nvSpPr>
      <dsp:spPr>
        <a:xfrm>
          <a:off x="9613099" y="3604665"/>
          <a:ext cx="2047303" cy="759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Cambria" panose="02040503050406030204" pitchFamily="18" charset="0"/>
              <a:ea typeface="Cambria" panose="02040503050406030204" pitchFamily="18" charset="0"/>
            </a:rPr>
            <a:t>Problem Solving Approach</a:t>
          </a:r>
        </a:p>
      </dsp:txBody>
      <dsp:txXfrm>
        <a:off x="9613099" y="3604665"/>
        <a:ext cx="2047303" cy="759549"/>
      </dsp:txXfrm>
    </dsp:sp>
    <dsp:sp modelId="{31F1046C-6E71-4A38-BE13-83006D96DF60}">
      <dsp:nvSpPr>
        <dsp:cNvPr id="0" name=""/>
        <dsp:cNvSpPr/>
      </dsp:nvSpPr>
      <dsp:spPr>
        <a:xfrm>
          <a:off x="3690855" y="4033907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11"/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E3EEE-204C-4293-847E-B02CAC4CF3F0}">
      <dsp:nvSpPr>
        <dsp:cNvPr id="0" name=""/>
        <dsp:cNvSpPr/>
      </dsp:nvSpPr>
      <dsp:spPr>
        <a:xfrm>
          <a:off x="3680414" y="5481663"/>
          <a:ext cx="2047303" cy="330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Mind Mapping Activity 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680414" y="5481663"/>
        <a:ext cx="2047303" cy="330761"/>
      </dsp:txXfrm>
    </dsp:sp>
    <dsp:sp modelId="{CC9BBA8D-5596-421F-B14C-957F559D816A}">
      <dsp:nvSpPr>
        <dsp:cNvPr id="0" name=""/>
        <dsp:cNvSpPr/>
      </dsp:nvSpPr>
      <dsp:spPr>
        <a:xfrm>
          <a:off x="6170594" y="3986679"/>
          <a:ext cx="2047303" cy="1410591"/>
        </a:xfrm>
        <a:prstGeom prst="roundRect">
          <a:avLst/>
        </a:prstGeom>
        <a:blipFill rotWithShape="1">
          <a:blip xmlns:r="http://schemas.openxmlformats.org/officeDocument/2006/relationships" r:embed="rId12"/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C3935-8465-486D-8530-ABC636AC743B}">
      <dsp:nvSpPr>
        <dsp:cNvPr id="0" name=""/>
        <dsp:cNvSpPr/>
      </dsp:nvSpPr>
      <dsp:spPr>
        <a:xfrm>
          <a:off x="6038297" y="5454614"/>
          <a:ext cx="2047303" cy="181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Experiential learning approach</a:t>
          </a:r>
          <a:endParaRPr lang="en-IN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038297" y="5454614"/>
        <a:ext cx="2047303" cy="1812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05BCD-8320-48B8-B923-2441DF9A85BB}">
      <dsp:nvSpPr>
        <dsp:cNvPr id="0" name=""/>
        <dsp:cNvSpPr/>
      </dsp:nvSpPr>
      <dsp:spPr>
        <a:xfrm>
          <a:off x="144013" y="538061"/>
          <a:ext cx="3380334" cy="1056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50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Cambria" panose="02040503050406030204" pitchFamily="18" charset="0"/>
              <a:ea typeface="Cambria" panose="02040503050406030204" pitchFamily="18" charset="0"/>
            </a:rPr>
            <a:t>Automation based Mini and Major Projects on </a:t>
          </a:r>
          <a:r>
            <a:rPr lang="en-IN" sz="1400" i="1" kern="1200" dirty="0">
              <a:latin typeface="Cambria" panose="02040503050406030204" pitchFamily="18" charset="0"/>
              <a:ea typeface="Cambria" panose="02040503050406030204" pitchFamily="18" charset="0"/>
            </a:rPr>
            <a:t>PLC, SCADA, Smart Buildings, EMS, Automation</a:t>
          </a:r>
          <a:endParaRPr lang="en-IN" sz="1600" i="1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44013" y="538061"/>
        <a:ext cx="3380334" cy="1056354"/>
      </dsp:txXfrm>
    </dsp:sp>
    <dsp:sp modelId="{5B529FBD-9C30-4BE2-9EB3-67F79467B053}">
      <dsp:nvSpPr>
        <dsp:cNvPr id="0" name=""/>
        <dsp:cNvSpPr/>
      </dsp:nvSpPr>
      <dsp:spPr>
        <a:xfrm>
          <a:off x="3165" y="385476"/>
          <a:ext cx="739448" cy="1109172"/>
        </a:xfrm>
        <a:prstGeom prst="rect">
          <a:avLst/>
        </a:prstGeom>
        <a:blipFill rotWithShape="1">
          <a:blip xmlns:r="http://schemas.openxmlformats.org/officeDocument/2006/relationships" r:embed="rId1" cstate="print"/>
          <a:srcRect/>
          <a:stretch>
            <a:fillRect l="-63000" r="-6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6BC5D4-9CE1-4BEE-AACD-64B02AC86A46}">
      <dsp:nvSpPr>
        <dsp:cNvPr id="0" name=""/>
        <dsp:cNvSpPr/>
      </dsp:nvSpPr>
      <dsp:spPr>
        <a:xfrm>
          <a:off x="3786089" y="538061"/>
          <a:ext cx="3380334" cy="1056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50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Cambria" panose="02040503050406030204" pitchFamily="18" charset="0"/>
              <a:ea typeface="Cambria" panose="02040503050406030204" pitchFamily="18" charset="0"/>
            </a:rPr>
            <a:t>Two week Internship for students – </a:t>
          </a:r>
          <a:r>
            <a:rPr lang="en-IN" sz="1400" b="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Hands on Exposure to real industrial </a:t>
          </a:r>
          <a:r>
            <a:rPr lang="en-IN" sz="1400" b="0" i="1" kern="1200" dirty="0"/>
            <a:t>automation systems</a:t>
          </a:r>
          <a:endParaRPr lang="en-IN" sz="1600" b="0" i="1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786089" y="538061"/>
        <a:ext cx="3380334" cy="1056354"/>
      </dsp:txXfrm>
    </dsp:sp>
    <dsp:sp modelId="{C2B5A742-C6C3-4537-AB30-0D4DE5258CE1}">
      <dsp:nvSpPr>
        <dsp:cNvPr id="0" name=""/>
        <dsp:cNvSpPr/>
      </dsp:nvSpPr>
      <dsp:spPr>
        <a:xfrm>
          <a:off x="3645241" y="385476"/>
          <a:ext cx="739448" cy="110917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1CBE0-0EA4-40D0-8151-8B9062CE9161}">
      <dsp:nvSpPr>
        <dsp:cNvPr id="0" name=""/>
        <dsp:cNvSpPr/>
      </dsp:nvSpPr>
      <dsp:spPr>
        <a:xfrm>
          <a:off x="7428165" y="538061"/>
          <a:ext cx="3380334" cy="1056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50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Cambria" panose="02040503050406030204" pitchFamily="18" charset="0"/>
              <a:ea typeface="Cambria" panose="02040503050406030204" pitchFamily="18" charset="0"/>
            </a:rPr>
            <a:t>Motivating students for Study abroad Programs </a:t>
          </a:r>
        </a:p>
      </dsp:txBody>
      <dsp:txXfrm>
        <a:off x="7428165" y="538061"/>
        <a:ext cx="3380334" cy="1056354"/>
      </dsp:txXfrm>
    </dsp:sp>
    <dsp:sp modelId="{FE006AC2-39D0-43AC-9EC1-8C5FC832FEA1}">
      <dsp:nvSpPr>
        <dsp:cNvPr id="0" name=""/>
        <dsp:cNvSpPr/>
      </dsp:nvSpPr>
      <dsp:spPr>
        <a:xfrm>
          <a:off x="7287318" y="385476"/>
          <a:ext cx="739448" cy="1109172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42000" r="-4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53429-3358-447D-A3DD-B5DCD641F0EF}">
      <dsp:nvSpPr>
        <dsp:cNvPr id="0" name=""/>
        <dsp:cNvSpPr/>
      </dsp:nvSpPr>
      <dsp:spPr>
        <a:xfrm>
          <a:off x="2075004" y="1881056"/>
          <a:ext cx="3281878" cy="10255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66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Cambria" panose="02040503050406030204" pitchFamily="18" charset="0"/>
              <a:ea typeface="Cambria" panose="02040503050406030204" pitchFamily="18" charset="0"/>
            </a:rPr>
            <a:t>Train the Trainers in Endless Automation</a:t>
          </a:r>
        </a:p>
      </dsp:txBody>
      <dsp:txXfrm>
        <a:off x="2075004" y="1881056"/>
        <a:ext cx="3281878" cy="1025587"/>
      </dsp:txXfrm>
    </dsp:sp>
    <dsp:sp modelId="{0F2A972E-778A-49F3-AB0E-1463014F6E62}">
      <dsp:nvSpPr>
        <dsp:cNvPr id="0" name=""/>
        <dsp:cNvSpPr/>
      </dsp:nvSpPr>
      <dsp:spPr>
        <a:xfrm>
          <a:off x="1793366" y="1730955"/>
          <a:ext cx="969014" cy="107686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E985F-C436-495D-ACFE-5A0BA67246D2}">
      <dsp:nvSpPr>
        <dsp:cNvPr id="0" name=""/>
        <dsp:cNvSpPr/>
      </dsp:nvSpPr>
      <dsp:spPr>
        <a:xfrm>
          <a:off x="5618623" y="1867894"/>
          <a:ext cx="3380334" cy="1056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50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Cambria" panose="02040503050406030204" pitchFamily="18" charset="0"/>
              <a:ea typeface="Cambria" panose="02040503050406030204" pitchFamily="18" charset="0"/>
            </a:rPr>
            <a:t>Proposed SCADA Course in Schneider lab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Industry-grade software &amp; controllers</a:t>
          </a:r>
        </a:p>
      </dsp:txBody>
      <dsp:txXfrm>
        <a:off x="5618623" y="1867894"/>
        <a:ext cx="3380334" cy="1056354"/>
      </dsp:txXfrm>
    </dsp:sp>
    <dsp:sp modelId="{6F6ABD8D-37A6-430C-8377-7759EA7E6397}">
      <dsp:nvSpPr>
        <dsp:cNvPr id="0" name=""/>
        <dsp:cNvSpPr/>
      </dsp:nvSpPr>
      <dsp:spPr>
        <a:xfrm>
          <a:off x="5503154" y="1713291"/>
          <a:ext cx="739448" cy="1109172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D40C6-50FD-453E-BD3F-761EEB70F829}">
      <dsp:nvSpPr>
        <dsp:cNvPr id="0" name=""/>
        <dsp:cNvSpPr/>
      </dsp:nvSpPr>
      <dsp:spPr>
        <a:xfrm rot="5400000">
          <a:off x="3791588" y="-1596603"/>
          <a:ext cx="481064" cy="379493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ambria" panose="02040503050406030204" pitchFamily="18" charset="0"/>
              <a:ea typeface="Cambria" panose="02040503050406030204" pitchFamily="18" charset="0"/>
            </a:rPr>
            <a:t>More Funded Projects from Government and Non Government funding agencies</a:t>
          </a:r>
        </a:p>
      </dsp:txBody>
      <dsp:txXfrm rot="-5400000">
        <a:off x="2134652" y="83817"/>
        <a:ext cx="3771453" cy="434096"/>
      </dsp:txXfrm>
    </dsp:sp>
    <dsp:sp modelId="{5F833253-E3AB-4F5B-8AB7-22F94566844B}">
      <dsp:nvSpPr>
        <dsp:cNvPr id="0" name=""/>
        <dsp:cNvSpPr/>
      </dsp:nvSpPr>
      <dsp:spPr>
        <a:xfrm>
          <a:off x="0" y="199"/>
          <a:ext cx="2134652" cy="60133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ambria" panose="02040503050406030204" pitchFamily="18" charset="0"/>
              <a:ea typeface="Cambria" panose="02040503050406030204" pitchFamily="18" charset="0"/>
            </a:rPr>
            <a:t>Sponsored Research Projects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9355" y="29554"/>
        <a:ext cx="2075942" cy="542621"/>
      </dsp:txXfrm>
    </dsp:sp>
    <dsp:sp modelId="{C76BC468-F938-46BD-9059-B41AC3EBF031}">
      <dsp:nvSpPr>
        <dsp:cNvPr id="0" name=""/>
        <dsp:cNvSpPr/>
      </dsp:nvSpPr>
      <dsp:spPr>
        <a:xfrm rot="5400000">
          <a:off x="3791588" y="-965206"/>
          <a:ext cx="481064" cy="379493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ambria" panose="02040503050406030204" pitchFamily="18" charset="0"/>
              <a:ea typeface="Cambria" panose="02040503050406030204" pitchFamily="18" charset="0"/>
            </a:rPr>
            <a:t>Faculties and Students have published more than 160 papers in refereed journals </a:t>
          </a:r>
        </a:p>
      </dsp:txBody>
      <dsp:txXfrm rot="-5400000">
        <a:off x="2134652" y="715214"/>
        <a:ext cx="3771453" cy="434096"/>
      </dsp:txXfrm>
    </dsp:sp>
    <dsp:sp modelId="{CDC72006-754D-46C0-80E6-73F2141D592D}">
      <dsp:nvSpPr>
        <dsp:cNvPr id="0" name=""/>
        <dsp:cNvSpPr/>
      </dsp:nvSpPr>
      <dsp:spPr>
        <a:xfrm>
          <a:off x="0" y="631596"/>
          <a:ext cx="2134652" cy="60133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ambria" panose="02040503050406030204" pitchFamily="18" charset="0"/>
              <a:ea typeface="Cambria" panose="02040503050406030204" pitchFamily="18" charset="0"/>
            </a:rPr>
            <a:t>Publications Details</a:t>
          </a:r>
          <a:endParaRPr lang="en-US" sz="17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9355" y="660951"/>
        <a:ext cx="2075942" cy="542621"/>
      </dsp:txXfrm>
    </dsp:sp>
    <dsp:sp modelId="{FCD1E381-AD64-4605-81D5-1FC2B483EF25}">
      <dsp:nvSpPr>
        <dsp:cNvPr id="0" name=""/>
        <dsp:cNvSpPr/>
      </dsp:nvSpPr>
      <dsp:spPr>
        <a:xfrm rot="5400000">
          <a:off x="3791588" y="-333808"/>
          <a:ext cx="481064" cy="379493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ambria" panose="02040503050406030204" pitchFamily="18" charset="0"/>
              <a:ea typeface="Cambria" panose="02040503050406030204" pitchFamily="18" charset="0"/>
            </a:rPr>
            <a:t>Faculties and Students have published more than 85 Patents</a:t>
          </a:r>
        </a:p>
      </dsp:txBody>
      <dsp:txXfrm rot="-5400000">
        <a:off x="2134652" y="1346612"/>
        <a:ext cx="3771453" cy="434096"/>
      </dsp:txXfrm>
    </dsp:sp>
    <dsp:sp modelId="{218AFB8F-B5C0-46A1-9CB4-192AE9F9B419}">
      <dsp:nvSpPr>
        <dsp:cNvPr id="0" name=""/>
        <dsp:cNvSpPr/>
      </dsp:nvSpPr>
      <dsp:spPr>
        <a:xfrm>
          <a:off x="0" y="1262994"/>
          <a:ext cx="2134652" cy="60133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ambria" panose="02040503050406030204" pitchFamily="18" charset="0"/>
              <a:ea typeface="Cambria" panose="02040503050406030204" pitchFamily="18" charset="0"/>
            </a:rPr>
            <a:t>Patents Filled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9355" y="1292349"/>
        <a:ext cx="2075942" cy="542621"/>
      </dsp:txXfrm>
    </dsp:sp>
    <dsp:sp modelId="{20E26303-7DAB-49DD-A877-F7E48F2C4083}">
      <dsp:nvSpPr>
        <dsp:cNvPr id="0" name=""/>
        <dsp:cNvSpPr/>
      </dsp:nvSpPr>
      <dsp:spPr>
        <a:xfrm rot="5400000">
          <a:off x="3791588" y="297589"/>
          <a:ext cx="481064" cy="379493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mbria" panose="02040503050406030204" pitchFamily="18" charset="0"/>
              <a:ea typeface="Cambria" panose="02040503050406030204" pitchFamily="18" charset="0"/>
            </a:rPr>
            <a:t>Department have 100% of Enrollment ratio for 3 assessment year</a:t>
          </a:r>
        </a:p>
      </dsp:txBody>
      <dsp:txXfrm rot="-5400000">
        <a:off x="2134652" y="1978009"/>
        <a:ext cx="3771453" cy="434096"/>
      </dsp:txXfrm>
    </dsp:sp>
    <dsp:sp modelId="{94D536AD-A8AC-4F99-989B-C9947BC5C23F}">
      <dsp:nvSpPr>
        <dsp:cNvPr id="0" name=""/>
        <dsp:cNvSpPr/>
      </dsp:nvSpPr>
      <dsp:spPr>
        <a:xfrm>
          <a:off x="0" y="1894392"/>
          <a:ext cx="2134652" cy="60133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ambria" panose="02040503050406030204" pitchFamily="18" charset="0"/>
              <a:ea typeface="Cambria" panose="02040503050406030204" pitchFamily="18" charset="0"/>
            </a:rPr>
            <a:t>Enrollment Ratio</a:t>
          </a:r>
          <a:endParaRPr lang="en-US" sz="17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9355" y="1923747"/>
        <a:ext cx="2075942" cy="542621"/>
      </dsp:txXfrm>
    </dsp:sp>
    <dsp:sp modelId="{FAF002D3-FBF7-425F-9AEC-89CE57A16C76}">
      <dsp:nvSpPr>
        <dsp:cNvPr id="0" name=""/>
        <dsp:cNvSpPr/>
      </dsp:nvSpPr>
      <dsp:spPr>
        <a:xfrm rot="5400000">
          <a:off x="3791588" y="928987"/>
          <a:ext cx="481064" cy="379493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latin typeface="Cambria" panose="02040503050406030204" pitchFamily="18" charset="0"/>
              <a:ea typeface="Cambria" panose="02040503050406030204" pitchFamily="18" charset="0"/>
            </a:rPr>
            <a:t>Department have achieved 91%  Placement for the academic year 2024-25</a:t>
          </a:r>
        </a:p>
      </dsp:txBody>
      <dsp:txXfrm rot="-5400000">
        <a:off x="2134652" y="2609407"/>
        <a:ext cx="3771453" cy="434096"/>
      </dsp:txXfrm>
    </dsp:sp>
    <dsp:sp modelId="{D4603BBD-90BC-4C4A-802D-628E286813E1}">
      <dsp:nvSpPr>
        <dsp:cNvPr id="0" name=""/>
        <dsp:cNvSpPr/>
      </dsp:nvSpPr>
      <dsp:spPr>
        <a:xfrm>
          <a:off x="0" y="2525790"/>
          <a:ext cx="2134652" cy="60133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ambria" panose="02040503050406030204" pitchFamily="18" charset="0"/>
              <a:ea typeface="Cambria" panose="02040503050406030204" pitchFamily="18" charset="0"/>
            </a:rPr>
            <a:t>Placement</a:t>
          </a:r>
        </a:p>
      </dsp:txBody>
      <dsp:txXfrm>
        <a:off x="29355" y="2555145"/>
        <a:ext cx="2075942" cy="542621"/>
      </dsp:txXfrm>
    </dsp:sp>
    <dsp:sp modelId="{86912EEF-E225-4E8E-A3DF-F37197554C62}">
      <dsp:nvSpPr>
        <dsp:cNvPr id="0" name=""/>
        <dsp:cNvSpPr/>
      </dsp:nvSpPr>
      <dsp:spPr>
        <a:xfrm rot="5400000">
          <a:off x="3791588" y="1560384"/>
          <a:ext cx="481064" cy="379493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latin typeface="Cambria" panose="02040503050406030204" pitchFamily="18" charset="0"/>
              <a:ea typeface="Cambria" panose="02040503050406030204" pitchFamily="18" charset="0"/>
            </a:rPr>
            <a:t>Students cocurricular club -Green Energy  Club</a:t>
          </a:r>
        </a:p>
      </dsp:txBody>
      <dsp:txXfrm rot="-5400000">
        <a:off x="2134652" y="3240804"/>
        <a:ext cx="3771453" cy="434096"/>
      </dsp:txXfrm>
    </dsp:sp>
    <dsp:sp modelId="{FDC8B2FB-5DD1-41EE-BDD8-578D541C6643}">
      <dsp:nvSpPr>
        <dsp:cNvPr id="0" name=""/>
        <dsp:cNvSpPr/>
      </dsp:nvSpPr>
      <dsp:spPr>
        <a:xfrm>
          <a:off x="0" y="3157188"/>
          <a:ext cx="2134652" cy="60133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ambria" panose="02040503050406030204" pitchFamily="18" charset="0"/>
              <a:ea typeface="Cambria" panose="02040503050406030204" pitchFamily="18" charset="0"/>
            </a:rPr>
            <a:t>Students Club</a:t>
          </a:r>
          <a:endParaRPr lang="en-US" sz="1700" b="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9355" y="3186543"/>
        <a:ext cx="2075942" cy="542621"/>
      </dsp:txXfrm>
    </dsp:sp>
    <dsp:sp modelId="{6C469DF0-F63A-43C2-A4F6-E6FC9C0E7BEA}">
      <dsp:nvSpPr>
        <dsp:cNvPr id="0" name=""/>
        <dsp:cNvSpPr/>
      </dsp:nvSpPr>
      <dsp:spPr>
        <a:xfrm rot="5400000">
          <a:off x="3791588" y="2191782"/>
          <a:ext cx="481064" cy="379493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latin typeface="Cambria" panose="02040503050406030204" pitchFamily="18" charset="0"/>
              <a:ea typeface="Cambria" panose="02040503050406030204" pitchFamily="18" charset="0"/>
            </a:rPr>
            <a:t>Professional Societies like IEEE PELS and IEEE-IES Student Branch Chapter</a:t>
          </a:r>
        </a:p>
      </dsp:txBody>
      <dsp:txXfrm rot="-5400000">
        <a:off x="2134652" y="3872202"/>
        <a:ext cx="3771453" cy="434096"/>
      </dsp:txXfrm>
    </dsp:sp>
    <dsp:sp modelId="{1D12D320-4B2B-4DB8-ABBC-4A5986C703ED}">
      <dsp:nvSpPr>
        <dsp:cNvPr id="0" name=""/>
        <dsp:cNvSpPr/>
      </dsp:nvSpPr>
      <dsp:spPr>
        <a:xfrm>
          <a:off x="0" y="3788585"/>
          <a:ext cx="2134652" cy="60133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ambria" panose="02040503050406030204" pitchFamily="18" charset="0"/>
              <a:ea typeface="Cambria" panose="02040503050406030204" pitchFamily="18" charset="0"/>
            </a:rPr>
            <a:t>Professional Society</a:t>
          </a:r>
          <a:endParaRPr lang="en-US" sz="1700" b="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9355" y="3817940"/>
        <a:ext cx="2075942" cy="542621"/>
      </dsp:txXfrm>
    </dsp:sp>
    <dsp:sp modelId="{E5E5356A-5011-4204-A524-FDBE5EED65F6}">
      <dsp:nvSpPr>
        <dsp:cNvPr id="0" name=""/>
        <dsp:cNvSpPr/>
      </dsp:nvSpPr>
      <dsp:spPr>
        <a:xfrm rot="5400000">
          <a:off x="3791588" y="2823180"/>
          <a:ext cx="481064" cy="379493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1200" b="0" i="0" u="none" strike="noStrike" kern="1200" cap="none" spc="0" normalizeH="0" baseline="0" noProof="0" dirty="0">
              <a:ln/>
              <a:effectLst/>
              <a:uLnTx/>
              <a:uFillTx/>
              <a:latin typeface="Cambria" pitchFamily="18" charset="0"/>
              <a:ea typeface="Cambria" pitchFamily="18" charset="0"/>
              <a:cs typeface="Times New Roman" pitchFamily="18" charset="0"/>
            </a:rPr>
            <a:t>Schneider Electric - Indo-French Centre of Excellence in Electricity, Automation and Energy(IFCEEAE)</a:t>
          </a:r>
          <a:endParaRPr lang="en-US" sz="1200" b="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2134652" y="4503600"/>
        <a:ext cx="3771453" cy="434096"/>
      </dsp:txXfrm>
    </dsp:sp>
    <dsp:sp modelId="{EB392F76-DD25-4494-A434-DE4CF3A1B46D}">
      <dsp:nvSpPr>
        <dsp:cNvPr id="0" name=""/>
        <dsp:cNvSpPr/>
      </dsp:nvSpPr>
      <dsp:spPr>
        <a:xfrm>
          <a:off x="0" y="4419983"/>
          <a:ext cx="2134652" cy="60133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ambria" panose="02040503050406030204" pitchFamily="18" charset="0"/>
              <a:ea typeface="Cambria" panose="02040503050406030204" pitchFamily="18" charset="0"/>
            </a:rPr>
            <a:t>Industry Sponsored Lab</a:t>
          </a:r>
          <a:endParaRPr lang="en-US" sz="1700" b="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9355" y="4449338"/>
        <a:ext cx="2075942" cy="5426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B1CAF-B056-4BC1-AFAC-74993C361665}">
      <dsp:nvSpPr>
        <dsp:cNvPr id="0" name=""/>
        <dsp:cNvSpPr/>
      </dsp:nvSpPr>
      <dsp:spPr>
        <a:xfrm rot="10800000">
          <a:off x="1117017" y="3208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13,38,162 /-  MODROB of HV Lab by AICTE</a:t>
          </a:r>
          <a:endParaRPr lang="en-IN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3208"/>
        <a:ext cx="4012099" cy="340131"/>
      </dsp:txXfrm>
    </dsp:sp>
    <dsp:sp modelId="{41124345-4BD0-46A1-A9E9-E0F11D133824}">
      <dsp:nvSpPr>
        <dsp:cNvPr id="0" name=""/>
        <dsp:cNvSpPr/>
      </dsp:nvSpPr>
      <dsp:spPr>
        <a:xfrm>
          <a:off x="946951" y="3208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511DE-7BB7-4F1A-8763-C46C9E0D8D78}">
      <dsp:nvSpPr>
        <dsp:cNvPr id="0" name=""/>
        <dsp:cNvSpPr/>
      </dsp:nvSpPr>
      <dsp:spPr>
        <a:xfrm rot="10800000">
          <a:off x="1117017" y="444871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5,00,000/-  Research Project by VGST</a:t>
          </a:r>
          <a:endParaRPr lang="en-IN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444871"/>
        <a:ext cx="4012099" cy="340131"/>
      </dsp:txXfrm>
    </dsp:sp>
    <dsp:sp modelId="{A031D328-C387-4925-8530-77F37CC2816D}">
      <dsp:nvSpPr>
        <dsp:cNvPr id="0" name=""/>
        <dsp:cNvSpPr/>
      </dsp:nvSpPr>
      <dsp:spPr>
        <a:xfrm>
          <a:off x="946951" y="444871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4000" r="-14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1D920-1C9B-4AA4-B475-E1EA6B27402A}">
      <dsp:nvSpPr>
        <dsp:cNvPr id="0" name=""/>
        <dsp:cNvSpPr/>
      </dsp:nvSpPr>
      <dsp:spPr>
        <a:xfrm rot="10800000">
          <a:off x="1117017" y="886535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93,000/-     FDP Grant by AICTE AQIS</a:t>
          </a:r>
          <a:endParaRPr lang="en-IN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886535"/>
        <a:ext cx="4012099" cy="340131"/>
      </dsp:txXfrm>
    </dsp:sp>
    <dsp:sp modelId="{730BB2EF-EB3D-4813-BF45-62AD5C1B0B32}">
      <dsp:nvSpPr>
        <dsp:cNvPr id="0" name=""/>
        <dsp:cNvSpPr/>
      </dsp:nvSpPr>
      <dsp:spPr>
        <a:xfrm>
          <a:off x="946951" y="886535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9000" r="-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430D6-930A-47B5-ACA6-E9F26D0CFB7A}">
      <dsp:nvSpPr>
        <dsp:cNvPr id="0" name=""/>
        <dsp:cNvSpPr/>
      </dsp:nvSpPr>
      <dsp:spPr>
        <a:xfrm rot="10800000">
          <a:off x="1117017" y="1328198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2,50,000/-  FDP Grant by AICTE AQIS</a:t>
          </a:r>
          <a:endParaRPr lang="en-IN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1328198"/>
        <a:ext cx="4012099" cy="340131"/>
      </dsp:txXfrm>
    </dsp:sp>
    <dsp:sp modelId="{E24961A4-B46C-47ED-9021-B44FDFDC897F}">
      <dsp:nvSpPr>
        <dsp:cNvPr id="0" name=""/>
        <dsp:cNvSpPr/>
      </dsp:nvSpPr>
      <dsp:spPr>
        <a:xfrm>
          <a:off x="946951" y="1328198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6CE8F-A24A-4455-A62D-627C0F6942ED}">
      <dsp:nvSpPr>
        <dsp:cNvPr id="0" name=""/>
        <dsp:cNvSpPr/>
      </dsp:nvSpPr>
      <dsp:spPr>
        <a:xfrm rot="10800000">
          <a:off x="1117017" y="1769861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1,40,000/-  Research Project –KSCST SPP </a:t>
          </a:r>
          <a:endParaRPr lang="en-IN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1769861"/>
        <a:ext cx="4012099" cy="340131"/>
      </dsp:txXfrm>
    </dsp:sp>
    <dsp:sp modelId="{B949AA1C-2CC8-4562-9B18-6433749B6F03}">
      <dsp:nvSpPr>
        <dsp:cNvPr id="0" name=""/>
        <dsp:cNvSpPr/>
      </dsp:nvSpPr>
      <dsp:spPr>
        <a:xfrm>
          <a:off x="946951" y="1769861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31000" r="-31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69FC0-0AA6-453E-90D0-361D76479D50}">
      <dsp:nvSpPr>
        <dsp:cNvPr id="0" name=""/>
        <dsp:cNvSpPr/>
      </dsp:nvSpPr>
      <dsp:spPr>
        <a:xfrm rot="10800000">
          <a:off x="1117017" y="2211525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7,48,333/-  STTP Grant – AICTE</a:t>
          </a:r>
          <a:endParaRPr lang="en-IN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2211525"/>
        <a:ext cx="4012099" cy="340131"/>
      </dsp:txXfrm>
    </dsp:sp>
    <dsp:sp modelId="{6AAEC515-06EF-46C3-802C-A9065BB9F3F7}">
      <dsp:nvSpPr>
        <dsp:cNvPr id="0" name=""/>
        <dsp:cNvSpPr/>
      </dsp:nvSpPr>
      <dsp:spPr>
        <a:xfrm>
          <a:off x="946951" y="2211525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3B09D-67E6-4886-849A-9143F17268B0}">
      <dsp:nvSpPr>
        <dsp:cNvPr id="0" name=""/>
        <dsp:cNvSpPr/>
      </dsp:nvSpPr>
      <dsp:spPr>
        <a:xfrm rot="10800000">
          <a:off x="1117017" y="2653188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3,00,000/-  Seminar Grant - ANRF</a:t>
          </a:r>
          <a:endParaRPr lang="en-IN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2653188"/>
        <a:ext cx="4012099" cy="340131"/>
      </dsp:txXfrm>
    </dsp:sp>
    <dsp:sp modelId="{05CF680B-D288-4386-8440-0D6619B2F297}">
      <dsp:nvSpPr>
        <dsp:cNvPr id="0" name=""/>
        <dsp:cNvSpPr/>
      </dsp:nvSpPr>
      <dsp:spPr>
        <a:xfrm>
          <a:off x="946951" y="2653188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39000" r="-3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41E41-3CD1-4D4E-992D-D08769609001}">
      <dsp:nvSpPr>
        <dsp:cNvPr id="0" name=""/>
        <dsp:cNvSpPr/>
      </dsp:nvSpPr>
      <dsp:spPr>
        <a:xfrm rot="10800000">
          <a:off x="1117017" y="3094852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</a:rPr>
            <a:t>3,50,000/ - ATAL FDP - AICTE</a:t>
          </a:r>
          <a:endParaRPr lang="en-IN" sz="1200" b="1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3094852"/>
        <a:ext cx="4012099" cy="340131"/>
      </dsp:txXfrm>
    </dsp:sp>
    <dsp:sp modelId="{C61214CC-0551-4E7A-B538-104CE71DABF9}">
      <dsp:nvSpPr>
        <dsp:cNvPr id="0" name=""/>
        <dsp:cNvSpPr/>
      </dsp:nvSpPr>
      <dsp:spPr>
        <a:xfrm>
          <a:off x="946951" y="3094852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6"/>
          <a:srcRect/>
          <a:stretch>
            <a:fillRect l="-9000" r="-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9946B-10A3-455E-A261-88B42E99C131}">
      <dsp:nvSpPr>
        <dsp:cNvPr id="0" name=""/>
        <dsp:cNvSpPr/>
      </dsp:nvSpPr>
      <dsp:spPr>
        <a:xfrm rot="10800000">
          <a:off x="1117017" y="3536515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4,50,000/- Chapter Activity Fund -IEEE</a:t>
          </a:r>
          <a:endParaRPr lang="en-IN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3536515"/>
        <a:ext cx="4012099" cy="340131"/>
      </dsp:txXfrm>
    </dsp:sp>
    <dsp:sp modelId="{AAB27DFA-C970-4B9A-A1C4-D62722F64CD2}">
      <dsp:nvSpPr>
        <dsp:cNvPr id="0" name=""/>
        <dsp:cNvSpPr/>
      </dsp:nvSpPr>
      <dsp:spPr>
        <a:xfrm>
          <a:off x="946951" y="3536515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18633-92C7-47CA-B4E1-F11FB566BA5A}">
      <dsp:nvSpPr>
        <dsp:cNvPr id="0" name=""/>
        <dsp:cNvSpPr/>
      </dsp:nvSpPr>
      <dsp:spPr>
        <a:xfrm rot="10800000">
          <a:off x="1117017" y="3978179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10,00,000/- Conference Grant - AICTE</a:t>
          </a:r>
          <a:endParaRPr lang="en-IN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3978179"/>
        <a:ext cx="4012099" cy="340131"/>
      </dsp:txXfrm>
    </dsp:sp>
    <dsp:sp modelId="{1398BBBF-1091-4480-BBF8-607FD4912FE0}">
      <dsp:nvSpPr>
        <dsp:cNvPr id="0" name=""/>
        <dsp:cNvSpPr/>
      </dsp:nvSpPr>
      <dsp:spPr>
        <a:xfrm>
          <a:off x="946951" y="3978179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6F1FF-D7F3-46F8-B29C-B11B569196F7}">
      <dsp:nvSpPr>
        <dsp:cNvPr id="0" name=""/>
        <dsp:cNvSpPr/>
      </dsp:nvSpPr>
      <dsp:spPr>
        <a:xfrm rot="10800000">
          <a:off x="1117017" y="4419842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15,00,000/-Research Project- ITC</a:t>
          </a:r>
          <a:endParaRPr lang="en-IN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4419842"/>
        <a:ext cx="4012099" cy="340131"/>
      </dsp:txXfrm>
    </dsp:sp>
    <dsp:sp modelId="{97E44310-7DB8-48BE-9736-E7CE688EB168}">
      <dsp:nvSpPr>
        <dsp:cNvPr id="0" name=""/>
        <dsp:cNvSpPr/>
      </dsp:nvSpPr>
      <dsp:spPr>
        <a:xfrm>
          <a:off x="946951" y="4419842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8"/>
          <a:srcRect/>
          <a:stretch>
            <a:fillRect l="-14000" r="-14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3C36B-3F6A-4395-8FE2-34442B8E96ED}">
      <dsp:nvSpPr>
        <dsp:cNvPr id="0" name=""/>
        <dsp:cNvSpPr/>
      </dsp:nvSpPr>
      <dsp:spPr>
        <a:xfrm rot="10800000">
          <a:off x="1117017" y="4861506"/>
          <a:ext cx="4097132" cy="3401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8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rPr>
            <a:t>Rs. 10,000/-  Research Grant -VTU</a:t>
          </a:r>
          <a:endParaRPr lang="en-IN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202050" y="4861506"/>
        <a:ext cx="4012099" cy="340131"/>
      </dsp:txXfrm>
    </dsp:sp>
    <dsp:sp modelId="{CAD6A5AF-340E-4496-BC42-4AE0F2E763AA}">
      <dsp:nvSpPr>
        <dsp:cNvPr id="0" name=""/>
        <dsp:cNvSpPr/>
      </dsp:nvSpPr>
      <dsp:spPr>
        <a:xfrm>
          <a:off x="946951" y="4861506"/>
          <a:ext cx="340131" cy="340131"/>
        </a:xfrm>
        <a:prstGeom prst="ellipse">
          <a:avLst/>
        </a:prstGeom>
        <a:blipFill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BD3D-9F2F-4E98-95F4-4CDF9A997869}">
      <dsp:nvSpPr>
        <dsp:cNvPr id="0" name=""/>
        <dsp:cNvSpPr/>
      </dsp:nvSpPr>
      <dsp:spPr>
        <a:xfrm>
          <a:off x="3056" y="0"/>
          <a:ext cx="2266950" cy="26670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1B1B75-3C6B-4B32-B0F9-4F25DFE68527}">
      <dsp:nvSpPr>
        <dsp:cNvPr id="0" name=""/>
        <dsp:cNvSpPr/>
      </dsp:nvSpPr>
      <dsp:spPr>
        <a:xfrm>
          <a:off x="116404" y="106680"/>
          <a:ext cx="2040255" cy="173355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670E83-A485-4E74-91D3-0BECE372B7BA}">
      <dsp:nvSpPr>
        <dsp:cNvPr id="0" name=""/>
        <dsp:cNvSpPr/>
      </dsp:nvSpPr>
      <dsp:spPr>
        <a:xfrm>
          <a:off x="116404" y="1840230"/>
          <a:ext cx="2040255" cy="72009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Training on Endless Automation</a:t>
          </a:r>
        </a:p>
      </dsp:txBody>
      <dsp:txXfrm>
        <a:off x="116404" y="1840230"/>
        <a:ext cx="2040255" cy="720090"/>
      </dsp:txXfrm>
    </dsp:sp>
    <dsp:sp modelId="{4F4DE08A-D86E-4D38-8E6A-70D1C8241D83}">
      <dsp:nvSpPr>
        <dsp:cNvPr id="0" name=""/>
        <dsp:cNvSpPr/>
      </dsp:nvSpPr>
      <dsp:spPr>
        <a:xfrm>
          <a:off x="3120877" y="0"/>
          <a:ext cx="2266950" cy="26670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E4E4E5-E6CF-4FE6-B659-8834CA99B13F}">
      <dsp:nvSpPr>
        <dsp:cNvPr id="0" name=""/>
        <dsp:cNvSpPr/>
      </dsp:nvSpPr>
      <dsp:spPr>
        <a:xfrm>
          <a:off x="3234224" y="106680"/>
          <a:ext cx="2040255" cy="173355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0FFEB04-6603-483B-A2F6-E62FB5B1743E}">
      <dsp:nvSpPr>
        <dsp:cNvPr id="0" name=""/>
        <dsp:cNvSpPr/>
      </dsp:nvSpPr>
      <dsp:spPr>
        <a:xfrm>
          <a:off x="3234224" y="1840230"/>
          <a:ext cx="2040255" cy="72009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International Educational Tour</a:t>
          </a:r>
        </a:p>
      </dsp:txBody>
      <dsp:txXfrm>
        <a:off x="3234224" y="1840230"/>
        <a:ext cx="2040255" cy="720090"/>
      </dsp:txXfrm>
    </dsp:sp>
    <dsp:sp modelId="{2FBDC9AD-B6DC-4DC2-AD87-020496E7F5BA}">
      <dsp:nvSpPr>
        <dsp:cNvPr id="0" name=""/>
        <dsp:cNvSpPr/>
      </dsp:nvSpPr>
      <dsp:spPr>
        <a:xfrm>
          <a:off x="6238697" y="0"/>
          <a:ext cx="2266950" cy="26670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A1541E-FB29-4A20-84AD-77032F155005}">
      <dsp:nvSpPr>
        <dsp:cNvPr id="0" name=""/>
        <dsp:cNvSpPr/>
      </dsp:nvSpPr>
      <dsp:spPr>
        <a:xfrm>
          <a:off x="6352044" y="106680"/>
          <a:ext cx="2040255" cy="173355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E27E6-215F-4DD4-A8EC-265392786F9F}">
      <dsp:nvSpPr>
        <dsp:cNvPr id="0" name=""/>
        <dsp:cNvSpPr/>
      </dsp:nvSpPr>
      <dsp:spPr>
        <a:xfrm>
          <a:off x="6352044" y="1840230"/>
          <a:ext cx="2040255" cy="72009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Hands on Workshop in Simulation Environment</a:t>
          </a:r>
        </a:p>
      </dsp:txBody>
      <dsp:txXfrm>
        <a:off x="6352044" y="1840230"/>
        <a:ext cx="2040255" cy="7200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BD3D-9F2F-4E98-95F4-4CDF9A997869}">
      <dsp:nvSpPr>
        <dsp:cNvPr id="0" name=""/>
        <dsp:cNvSpPr/>
      </dsp:nvSpPr>
      <dsp:spPr>
        <a:xfrm>
          <a:off x="1999" y="220340"/>
          <a:ext cx="2345761" cy="27597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1B1B75-3C6B-4B32-B0F9-4F25DFE68527}">
      <dsp:nvSpPr>
        <dsp:cNvPr id="0" name=""/>
        <dsp:cNvSpPr/>
      </dsp:nvSpPr>
      <dsp:spPr>
        <a:xfrm>
          <a:off x="119287" y="330728"/>
          <a:ext cx="2111185" cy="1793817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670E83-A485-4E74-91D3-0BECE372B7BA}">
      <dsp:nvSpPr>
        <dsp:cNvPr id="0" name=""/>
        <dsp:cNvSpPr/>
      </dsp:nvSpPr>
      <dsp:spPr>
        <a:xfrm>
          <a:off x="119287" y="2124546"/>
          <a:ext cx="2111185" cy="745124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online – AICTE -STTP on THE ROLE OF IOT IN RENEWABLE ENERGY SOURCES DRIVING ELECTRICAL POWER GRIDS</a:t>
          </a:r>
          <a:endParaRPr lang="en-IN" sz="1100" kern="1200"/>
        </a:p>
      </dsp:txBody>
      <dsp:txXfrm>
        <a:off x="119287" y="2124546"/>
        <a:ext cx="2111185" cy="745124"/>
      </dsp:txXfrm>
    </dsp:sp>
    <dsp:sp modelId="{4F4DE08A-D86E-4D38-8E6A-70D1C8241D83}">
      <dsp:nvSpPr>
        <dsp:cNvPr id="0" name=""/>
        <dsp:cNvSpPr/>
      </dsp:nvSpPr>
      <dsp:spPr>
        <a:xfrm>
          <a:off x="3081471" y="220340"/>
          <a:ext cx="2345761" cy="27597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E4E4E5-E6CF-4FE6-B659-8834CA99B13F}">
      <dsp:nvSpPr>
        <dsp:cNvPr id="0" name=""/>
        <dsp:cNvSpPr/>
      </dsp:nvSpPr>
      <dsp:spPr>
        <a:xfrm>
          <a:off x="3239293" y="303660"/>
          <a:ext cx="2111185" cy="179381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0FFEB04-6603-483B-A2F6-E62FB5B1743E}">
      <dsp:nvSpPr>
        <dsp:cNvPr id="0" name=""/>
        <dsp:cNvSpPr/>
      </dsp:nvSpPr>
      <dsp:spPr>
        <a:xfrm>
          <a:off x="3198759" y="2124546"/>
          <a:ext cx="2111185" cy="745124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Expert Lecture On “Electric Traction Systems &amp; Employment Opportunities In Indian Railways</a:t>
          </a:r>
          <a:endParaRPr lang="en-IN" sz="1100" kern="1200"/>
        </a:p>
      </dsp:txBody>
      <dsp:txXfrm>
        <a:off x="3198759" y="2124546"/>
        <a:ext cx="2111185" cy="745124"/>
      </dsp:txXfrm>
    </dsp:sp>
    <dsp:sp modelId="{2FBDC9AD-B6DC-4DC2-AD87-020496E7F5BA}">
      <dsp:nvSpPr>
        <dsp:cNvPr id="0" name=""/>
        <dsp:cNvSpPr/>
      </dsp:nvSpPr>
      <dsp:spPr>
        <a:xfrm>
          <a:off x="6160942" y="220340"/>
          <a:ext cx="2345761" cy="27597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A1541E-FB29-4A20-84AD-77032F155005}">
      <dsp:nvSpPr>
        <dsp:cNvPr id="0" name=""/>
        <dsp:cNvSpPr/>
      </dsp:nvSpPr>
      <dsp:spPr>
        <a:xfrm>
          <a:off x="6278230" y="330728"/>
          <a:ext cx="2111185" cy="1793817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E27E6-215F-4DD4-A8EC-265392786F9F}">
      <dsp:nvSpPr>
        <dsp:cNvPr id="0" name=""/>
        <dsp:cNvSpPr/>
      </dsp:nvSpPr>
      <dsp:spPr>
        <a:xfrm>
          <a:off x="6278230" y="2124546"/>
          <a:ext cx="2111185" cy="745124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International Webinar on “Low Earth Orbit Satellites”</a:t>
          </a:r>
          <a:endParaRPr lang="en-IN" sz="1100" kern="1200"/>
        </a:p>
      </dsp:txBody>
      <dsp:txXfrm>
        <a:off x="6278230" y="2124546"/>
        <a:ext cx="2111185" cy="7451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7FF50-DDDD-4F0B-8A56-97FCBAEFADB9}">
      <dsp:nvSpPr>
        <dsp:cNvPr id="0" name=""/>
        <dsp:cNvSpPr/>
      </dsp:nvSpPr>
      <dsp:spPr>
        <a:xfrm>
          <a:off x="13919" y="247598"/>
          <a:ext cx="5805315" cy="2718684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2918E-F5DA-43C1-913D-0DA32F565381}">
      <dsp:nvSpPr>
        <dsp:cNvPr id="0" name=""/>
        <dsp:cNvSpPr/>
      </dsp:nvSpPr>
      <dsp:spPr>
        <a:xfrm>
          <a:off x="635489" y="2910525"/>
          <a:ext cx="4179796" cy="465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Industrial Visit - Karnataka Hybrid Micro Devices Limited (KHMDL), Bengaluru</a:t>
          </a:r>
          <a:endParaRPr lang="en-IN" sz="1200" kern="1200" dirty="0">
            <a:latin typeface="camb"/>
          </a:endParaRPr>
        </a:p>
      </dsp:txBody>
      <dsp:txXfrm>
        <a:off x="635489" y="2910525"/>
        <a:ext cx="4179796" cy="465409"/>
      </dsp:txXfrm>
    </dsp:sp>
    <dsp:sp modelId="{59B326A1-6E8D-47C7-B71F-529F684F9A22}">
      <dsp:nvSpPr>
        <dsp:cNvPr id="0" name=""/>
        <dsp:cNvSpPr/>
      </dsp:nvSpPr>
      <dsp:spPr>
        <a:xfrm>
          <a:off x="5934303" y="206997"/>
          <a:ext cx="5805315" cy="2726701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1086D-0751-4C96-826E-9FA52EC16057}">
      <dsp:nvSpPr>
        <dsp:cNvPr id="0" name=""/>
        <dsp:cNvSpPr/>
      </dsp:nvSpPr>
      <dsp:spPr>
        <a:xfrm>
          <a:off x="6594502" y="2898698"/>
          <a:ext cx="3855132" cy="431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Industrial Visit to BEML – Exploring Metro Rail Manufacturing</a:t>
          </a:r>
          <a:endParaRPr lang="en-IN" sz="1200" kern="1200" dirty="0">
            <a:latin typeface="camb"/>
          </a:endParaRPr>
        </a:p>
      </dsp:txBody>
      <dsp:txXfrm>
        <a:off x="6594502" y="2898698"/>
        <a:ext cx="3855132" cy="431572"/>
      </dsp:txXfrm>
    </dsp:sp>
    <dsp:sp modelId="{0FEE0065-51B2-4800-9D57-3F46FE3AACD9}">
      <dsp:nvSpPr>
        <dsp:cNvPr id="0" name=""/>
        <dsp:cNvSpPr/>
      </dsp:nvSpPr>
      <dsp:spPr>
        <a:xfrm>
          <a:off x="105410" y="3129683"/>
          <a:ext cx="5805315" cy="2718684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50EFC-A1A5-4A83-A81A-975C98295503}">
      <dsp:nvSpPr>
        <dsp:cNvPr id="0" name=""/>
        <dsp:cNvSpPr/>
      </dsp:nvSpPr>
      <dsp:spPr>
        <a:xfrm>
          <a:off x="1381146" y="5829422"/>
          <a:ext cx="3192192" cy="22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ISRO URSC Visit </a:t>
          </a:r>
          <a:endParaRPr lang="en-IN" sz="1200" kern="1200" dirty="0">
            <a:latin typeface="camb"/>
          </a:endParaRPr>
        </a:p>
      </dsp:txBody>
      <dsp:txXfrm>
        <a:off x="1381146" y="5829422"/>
        <a:ext cx="3192192" cy="229150"/>
      </dsp:txXfrm>
    </dsp:sp>
    <dsp:sp modelId="{7611E1D7-BB3C-4E8A-A5DB-7DD9FE205D90}">
      <dsp:nvSpPr>
        <dsp:cNvPr id="0" name=""/>
        <dsp:cNvSpPr/>
      </dsp:nvSpPr>
      <dsp:spPr>
        <a:xfrm>
          <a:off x="6070184" y="3168905"/>
          <a:ext cx="5622334" cy="2640240"/>
        </a:xfrm>
        <a:prstGeom prst="roundRect">
          <a:avLst/>
        </a:prstGeom>
        <a:blipFill rotWithShape="1">
          <a:blip xmlns:r="http://schemas.openxmlformats.org/officeDocument/2006/relationships" r:embed="rId4"/>
          <a:srcRect/>
          <a:stretch>
            <a:fillRect t="-16000" b="-1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3B45C-0CFC-4ADD-A84C-6501925C6D54}">
      <dsp:nvSpPr>
        <dsp:cNvPr id="0" name=""/>
        <dsp:cNvSpPr/>
      </dsp:nvSpPr>
      <dsp:spPr>
        <a:xfrm>
          <a:off x="7153917" y="5732435"/>
          <a:ext cx="3535265" cy="291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Industrial Visit-</a:t>
          </a:r>
          <a:r>
            <a:rPr lang="en-IN" sz="1200" b="1" i="0" kern="1200" dirty="0" err="1"/>
            <a:t>Dynaelectric</a:t>
          </a:r>
          <a:r>
            <a:rPr lang="en-IN" sz="1200" b="1" i="0" kern="1200" dirty="0"/>
            <a:t> Equipment Ltd</a:t>
          </a:r>
          <a:endParaRPr lang="en-IN" sz="1200" kern="1200" dirty="0">
            <a:latin typeface="camb"/>
          </a:endParaRPr>
        </a:p>
      </dsp:txBody>
      <dsp:txXfrm>
        <a:off x="7153917" y="5732435"/>
        <a:ext cx="3535265" cy="291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85402-CBCB-4DC6-8A14-A4FC66BBAC0A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F2690-C31D-4E1F-99EC-145173B47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379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E9A13-6315-46B8-BADF-A9F24752BDEA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D16A3-AE7F-48EE-8196-8FB71BFFDE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692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6290-685B-4F46-AE33-7967D888D010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73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D16A3-AE7F-48EE-8196-8FB71BFFDE0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D16A3-AE7F-48EE-8196-8FB71BFFDE0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3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D16A3-AE7F-48EE-8196-8FB71BFFDE0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63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453F4-7E8D-4D95-B6FB-80276C40D5A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865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D16A3-AE7F-48EE-8196-8FB71BFFDE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8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5C872-A8A6-430A-A6B7-E20462EBD221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C573-D182-43DA-B02D-7785AB1DA912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FFA5-AFEB-4C17-91B6-3535DAC83D89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2403"/>
            <a:ext cx="10972800" cy="99348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err="1"/>
              <a:t>manikantan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68285"/>
            <a:ext cx="2844800" cy="289715"/>
          </a:xfrm>
        </p:spPr>
        <p:txBody>
          <a:bodyPr/>
          <a:lstStyle>
            <a:lvl1pPr>
              <a:defRPr sz="1800" b="0" baseline="0">
                <a:solidFill>
                  <a:schemeClr val="bg1"/>
                </a:solidFill>
              </a:defRPr>
            </a:lvl1pPr>
          </a:lstStyle>
          <a:p>
            <a:fld id="{A011837B-1556-4106-9B0E-4A2E2B290AF4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32" y="6568286"/>
            <a:ext cx="3860800" cy="289713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68285"/>
            <a:ext cx="2844800" cy="289715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fld id="{B7F61B76-D23D-4E29-A08D-9FCA6AA0DF1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5F70F-CE48-464C-8E4F-2F25418A8AC0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724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126C-B4F1-4E86-8963-E968E4B6A98A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266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CD79-48A6-4645-95BD-8AB71980F8E5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020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26A1-6245-4344-9FCB-207FB58015D0}" type="datetime1">
              <a:rPr lang="en-US" smtClean="0"/>
              <a:t>1/12/2026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503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D4B8-95E7-4AF7-A6D8-93182A1D24C7}" type="datetime1">
              <a:rPr lang="en-US" smtClean="0"/>
              <a:t>1/12/2026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072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DA3-9E3C-45D1-B7E3-79F60BCE00BE}" type="datetime1">
              <a:rPr lang="en-US" smtClean="0"/>
              <a:t>1/12/2026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3B4277-0BBA-4DE7-8EA9-712B208357E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838200" y="1825625"/>
          <a:ext cx="11214096" cy="157692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457424">
                  <a:extLst>
                    <a:ext uri="{9D8B030D-6E8A-4147-A177-3AD203B41FA5}">
                      <a16:colId xmlns:a16="http://schemas.microsoft.com/office/drawing/2014/main" val="1478882623"/>
                    </a:ext>
                  </a:extLst>
                </a:gridCol>
                <a:gridCol w="3689373">
                  <a:extLst>
                    <a:ext uri="{9D8B030D-6E8A-4147-A177-3AD203B41FA5}">
                      <a16:colId xmlns:a16="http://schemas.microsoft.com/office/drawing/2014/main" val="1445427439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1095058431"/>
                    </a:ext>
                  </a:extLst>
                </a:gridCol>
                <a:gridCol w="1701799">
                  <a:extLst>
                    <a:ext uri="{9D8B030D-6E8A-4147-A177-3AD203B41FA5}">
                      <a16:colId xmlns:a16="http://schemas.microsoft.com/office/drawing/2014/main" val="3872729542"/>
                    </a:ext>
                  </a:extLst>
                </a:gridCol>
              </a:tblGrid>
              <a:tr h="5464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chemeClr val="bg1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Name of the Student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Book Antiqua" panose="02040602050305030304" pitchFamily="18" charset="0"/>
                        <a:ea typeface="Cambria" panose="02040503050406030204" pitchFamily="18" charset="0"/>
                        <a:cs typeface="Times New Roman" pitchFamily="18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chemeClr val="bg1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Achievement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Book Antiqua" panose="02040602050305030304" pitchFamily="18" charset="0"/>
                        <a:ea typeface="Cambria" panose="02040503050406030204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chemeClr val="bg1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Awarding Agency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Book Antiqua" panose="02040602050305030304" pitchFamily="18" charset="0"/>
                        <a:ea typeface="Cambria" panose="02040503050406030204" pitchFamily="18" charset="0"/>
                        <a:cs typeface="Times New Roman" pitchFamily="18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chemeClr val="bg1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YEAR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Book Antiqua" panose="02040602050305030304" pitchFamily="18" charset="0"/>
                        <a:ea typeface="Cambria" panose="02040503050406030204" pitchFamily="18" charset="0"/>
                        <a:cs typeface="Times New Roman" pitchFamily="18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25599"/>
                  </a:ext>
                </a:extLst>
              </a:tr>
              <a:tr h="10305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err="1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itchFamily="18" charset="0"/>
                        </a:rPr>
                        <a:t>Mr.Nikhil</a:t>
                      </a:r>
                      <a:r>
                        <a:rPr lang="en-IN" sz="1400" baseline="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400" baseline="0" err="1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itchFamily="18" charset="0"/>
                        </a:rPr>
                        <a:t>Riyaz</a:t>
                      </a:r>
                      <a:r>
                        <a:rPr lang="en-IN" sz="1400" baseline="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itchFamily="18" charset="0"/>
                        </a:rPr>
                        <a:t> &amp; </a:t>
                      </a:r>
                      <a:r>
                        <a:rPr lang="en-IN" sz="1400" baseline="0" err="1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itchFamily="18" charset="0"/>
                        </a:rPr>
                        <a:t>Ms.</a:t>
                      </a:r>
                      <a:r>
                        <a:rPr lang="en-IN" sz="1400" err="1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Athira</a:t>
                      </a:r>
                      <a:r>
                        <a:rPr lang="en-IN" sz="140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400" err="1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Ajayakumar</a:t>
                      </a:r>
                      <a:r>
                        <a:rPr lang="en-IN" sz="140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 K, 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572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Full Sponsorship</a:t>
                      </a:r>
                      <a:endParaRPr lang="en-IN" sz="1400">
                        <a:solidFill>
                          <a:srgbClr val="002060"/>
                        </a:solidFill>
                        <a:effectLst/>
                        <a:latin typeface="Book Antiqua" panose="02040602050305030304" pitchFamily="18" charset="0"/>
                        <a:ea typeface="Cambria" panose="02040503050406030204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1775" marR="0" indent="-231775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Tel Aviv University, Israel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COSPAR Capacity Building Workshop on Small Satellites</a:t>
                      </a:r>
                      <a:endParaRPr lang="en-IN" sz="1400">
                        <a:solidFill>
                          <a:srgbClr val="002060"/>
                        </a:solidFill>
                        <a:effectLst/>
                        <a:latin typeface="Book Antiqua" panose="02040602050305030304" pitchFamily="18" charset="0"/>
                        <a:ea typeface="Cambria" panose="02040503050406030204" pitchFamily="18" charset="0"/>
                        <a:cs typeface="Times New Roman" pitchFamily="18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26</a:t>
                      </a:r>
                      <a:r>
                        <a:rPr lang="en-US" sz="1400" err="1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en-IN" sz="140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 Oct to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 3</a:t>
                      </a:r>
                      <a:r>
                        <a:rPr lang="en-US" sz="1400" err="1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rd</a:t>
                      </a:r>
                      <a:r>
                        <a:rPr lang="en-IN" sz="1400">
                          <a:solidFill>
                            <a:srgbClr val="002060"/>
                          </a:solidFill>
                          <a:effectLst/>
                          <a:latin typeface="Book Antiqua" panose="02040602050305030304" pitchFamily="18" charset="0"/>
                          <a:cs typeface="Times New Roman" pitchFamily="18" charset="0"/>
                        </a:rPr>
                        <a:t> Nov 2019</a:t>
                      </a:r>
                      <a:endParaRPr lang="en-IN" sz="1400">
                        <a:solidFill>
                          <a:srgbClr val="002060"/>
                        </a:solidFill>
                        <a:effectLst/>
                        <a:latin typeface="Book Antiqua" panose="02040602050305030304" pitchFamily="18" charset="0"/>
                        <a:ea typeface="Cambria" panose="02040503050406030204" pitchFamily="18" charset="0"/>
                        <a:cs typeface="Times New Roman" pitchFamily="18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1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799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309D-3500-41F2-A657-954116E5FF11}" type="datetime1">
              <a:rPr lang="en-US" smtClean="0"/>
              <a:t>1/12/2026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69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6FCD0-086A-40D6-A09D-C556F1E62ABE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B4C4-CEAD-45E5-84B7-ABF2CEF453B1}" type="datetime1">
              <a:rPr lang="en-US" smtClean="0"/>
              <a:t>1/12/2026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7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C56C6-FAEF-4C3C-AACC-A27329A7B88B}" type="datetime1">
              <a:rPr lang="en-US" smtClean="0"/>
              <a:t>1/12/2026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040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0BF3-D923-4DAE-903C-1BF8E0461CE3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519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99AC-47BC-4893-87EA-B40CA693ED6D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159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2403"/>
            <a:ext cx="10972800" cy="99348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err="1"/>
              <a:t>manikantan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68285"/>
            <a:ext cx="2844800" cy="289715"/>
          </a:xfrm>
        </p:spPr>
        <p:txBody>
          <a:bodyPr/>
          <a:lstStyle>
            <a:lvl1pPr>
              <a:defRPr sz="1800" b="0" baseline="0">
                <a:solidFill>
                  <a:schemeClr val="bg1"/>
                </a:solidFill>
              </a:defRPr>
            </a:lvl1pPr>
          </a:lstStyle>
          <a:p>
            <a:fld id="{E24104D6-5D11-47D9-BCDA-AC429E0824D4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32" y="6568286"/>
            <a:ext cx="3860800" cy="289713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68285"/>
            <a:ext cx="2844800" cy="289715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fld id="{B7F61B76-D23D-4E29-A08D-9FCA6AA0DF1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32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858A8-E61F-4940-BB9B-F0787F090DF6}" type="datetime1">
              <a:rPr lang="en-US" smtClean="0"/>
              <a:t>1/12/2026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7106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8A721-8C18-4DE7-A6B7-9C87D4A16AE8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E6C0-D076-4830-81F9-0AC5A19758B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500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B76EC1E9-6972-4A5F-B977-37B7573F6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7024" y="1"/>
            <a:ext cx="2824976" cy="289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45C65-E000-47E4-BAA2-65B8F7EC82EC}" type="datetime1">
              <a:rPr lang="en-US" smtClean="0"/>
              <a:t>1/12/2026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94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14C-40DE-49C1-9DBC-6024FA77EA6F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EDEF-0D69-4636-89CE-B5A572A6EDA6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B838-F123-4C9A-9C97-8D48DC52C2DD}" type="datetime1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A2CC1-2D62-405F-8D3A-5B55413EC30D}" type="datetime1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26BD-C1D9-46D2-8AFC-B70688AA2570}" type="datetime1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554-CC3C-4503-8389-7741A962D9AB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98577-793A-423C-AE48-F1ACCA397F52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7D7C7-BA12-448B-8DD2-FEB852661A31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65522-7339-4DAF-A843-AFBC61347BC0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7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62" r:id="rId13"/>
    <p:sldLayoutId id="2147483672" r:id="rId14"/>
    <p:sldLayoutId id="2147483674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9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comments" Target="../comments/comment1.xml"/><Relationship Id="rId4" Type="http://schemas.openxmlformats.org/officeDocument/2006/relationships/image" Target="../media/image71.png"/><Relationship Id="rId9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1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jpeg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10" Type="http://schemas.openxmlformats.org/officeDocument/2006/relationships/image" Target="../media/image1.jpeg"/><Relationship Id="rId4" Type="http://schemas.openxmlformats.org/officeDocument/2006/relationships/image" Target="../media/image91.jpeg"/><Relationship Id="rId9" Type="http://schemas.openxmlformats.org/officeDocument/2006/relationships/image" Target="../media/image9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7" Type="http://schemas.openxmlformats.org/officeDocument/2006/relationships/image" Target="../media/image1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microsoft.com/office/2007/relationships/hdphoto" Target="../media/hdphoto3.wdp"/><Relationship Id="rId7" Type="http://schemas.openxmlformats.org/officeDocument/2006/relationships/image" Target="../media/image106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5.jpeg"/><Relationship Id="rId11" Type="http://schemas.openxmlformats.org/officeDocument/2006/relationships/image" Target="../media/image1.jpeg"/><Relationship Id="rId5" Type="http://schemas.openxmlformats.org/officeDocument/2006/relationships/image" Target="../media/image104.jpeg"/><Relationship Id="rId10" Type="http://schemas.openxmlformats.org/officeDocument/2006/relationships/image" Target="../media/image108.jpeg"/><Relationship Id="rId4" Type="http://schemas.openxmlformats.org/officeDocument/2006/relationships/image" Target="../media/image103.jpeg"/><Relationship Id="rId9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1.emf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1.emf"/><Relationship Id="rId4" Type="http://schemas.openxmlformats.org/officeDocument/2006/relationships/image" Target="../media/image1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eg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eg"/><Relationship Id="rId5" Type="http://schemas.openxmlformats.org/officeDocument/2006/relationships/image" Target="../media/image132.png"/><Relationship Id="rId4" Type="http://schemas.openxmlformats.org/officeDocument/2006/relationships/image" Target="../media/image13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1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microsoft.com/office/2007/relationships/hdphoto" Target="../media/hdphoto15.wdp"/><Relationship Id="rId3" Type="http://schemas.microsoft.com/office/2007/relationships/hdphoto" Target="../media/hdphoto10.wdp"/><Relationship Id="rId7" Type="http://schemas.microsoft.com/office/2007/relationships/hdphoto" Target="../media/hdphoto12.wdp"/><Relationship Id="rId12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microsoft.com/office/2007/relationships/hdphoto" Target="../media/hdphoto13.wdp"/><Relationship Id="rId1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partment-of-electrical-and-electronics-engineering.newhorizoncollegeofengineering.in/" TargetMode="External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0" y="2645435"/>
            <a:ext cx="9144000" cy="11490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65245" indent="-255157" algn="ctr">
              <a:spcBef>
                <a:spcPts val="397"/>
              </a:spcBef>
              <a:defRPr/>
            </a:pPr>
            <a:r>
              <a:rPr lang="en-US" sz="2400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Department of  Electrical and Electronics Engineering</a:t>
            </a:r>
          </a:p>
          <a:p>
            <a:pPr marL="365245" indent="-255157" algn="ctr">
              <a:spcBef>
                <a:spcPts val="397"/>
              </a:spcBef>
              <a:defRPr/>
            </a:pPr>
            <a:r>
              <a:rPr lang="en-US" sz="2000" b="1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(Established - 2001)</a:t>
            </a:r>
          </a:p>
          <a:p>
            <a:pPr marL="365245" indent="-255157" algn="ctr">
              <a:spcBef>
                <a:spcPts val="397"/>
              </a:spcBef>
              <a:defRPr/>
            </a:pPr>
            <a:r>
              <a:rPr lang="en-US" altLang="en-US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Accredited by  NAAC with ‘A’ Grade, Accredited by NBA</a:t>
            </a:r>
            <a:endParaRPr lang="en-US" sz="2800" b="1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65283" y="4611415"/>
            <a:ext cx="815340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i="1">
                <a:solidFill>
                  <a:srgbClr val="0000FF"/>
                </a:solidFill>
                <a:latin typeface="Cambria"/>
                <a:ea typeface="Cambria"/>
              </a:rPr>
              <a:t>One of the prestigious branches of Engineering and one among the oldest Departments of NHCE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ED7-7A12-4050-9ACD-896C49B26DE0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7D298025-4D5D-4A99-B452-4AEFD354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518085"/>
            <a:ext cx="4492098" cy="150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56660-7DD1-40E5-80C5-E3F4AA3FBDDC}" type="datetime1">
              <a:rPr lang="en-US" smtClean="0"/>
              <a:t>1/12/2026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535513" y="687456"/>
            <a:ext cx="3383917" cy="564615"/>
            <a:chOff x="3810000" y="1326048"/>
            <a:chExt cx="4381500" cy="731352"/>
          </a:xfrm>
        </p:grpSpPr>
        <p:sp>
          <p:nvSpPr>
            <p:cNvPr id="21" name="Rounded Rectangle 20"/>
            <p:cNvSpPr/>
            <p:nvPr/>
          </p:nvSpPr>
          <p:spPr>
            <a:xfrm>
              <a:off x="3810000" y="1371600"/>
              <a:ext cx="4381500" cy="6858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3896726" y="1326048"/>
              <a:ext cx="4294774" cy="642437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>
                  <a:latin typeface="Cambria" pitchFamily="18" charset="0"/>
                  <a:ea typeface="Cambria" pitchFamily="18" charset="0"/>
                </a:rPr>
                <a:t>Beyond Curriculum</a:t>
              </a:r>
              <a:endParaRPr lang="en-IN" b="1" dirty="0">
                <a:latin typeface="Cambria" pitchFamily="18" charset="0"/>
                <a:ea typeface="Cambria" pitchFamily="18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617591" y="1398218"/>
            <a:ext cx="8956817" cy="5067163"/>
          </a:xfrm>
          <a:prstGeom prst="rect">
            <a:avLst/>
          </a:prstGeom>
          <a:noFill/>
          <a:ln w="15875"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113" tIns="30480" rIns="170688" bIns="30480" numCol="1" spcCol="1270" anchor="t" anchorCtr="0">
            <a:noAutofit/>
          </a:bodyPr>
          <a:lstStyle/>
          <a:p>
            <a:pPr marL="228600" lvl="1" indent="-228600" defTabSz="10668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Char char="••"/>
            </a:pPr>
            <a:r>
              <a:rPr lang="en-IN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Professional society Chapters- </a:t>
            </a:r>
            <a:r>
              <a:rPr lang="en-IN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IEEE- PELS , IEEE- IES, IEEE-DEIS, IEEE-PES, IEEE-TEC</a:t>
            </a:r>
          </a:p>
          <a:p>
            <a:pPr marL="228600" lvl="1" indent="-228600" defTabSz="10668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IN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Entrepreneurship and Innovation Programs</a:t>
            </a:r>
          </a:p>
          <a:p>
            <a:pPr marL="228600" lvl="1" indent="-228600" defTabSz="10668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IN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Study abroad programs</a:t>
            </a:r>
          </a:p>
          <a:p>
            <a:pPr marL="228600" lvl="1" indent="-228600" defTabSz="10668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IN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Foreign Language Training</a:t>
            </a:r>
          </a:p>
          <a:p>
            <a:pPr marL="228600" lvl="1" indent="-228600" defTabSz="10668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Technical writing and presentation skills</a:t>
            </a:r>
            <a:endParaRPr lang="en-IN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1" indent="-228600" defTabSz="10668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IN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Leadership and communication training</a:t>
            </a:r>
          </a:p>
          <a:p>
            <a:pPr marL="228600" lvl="1" indent="-228600" defTabSz="10668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Char char="••"/>
            </a:pPr>
            <a:r>
              <a:rPr lang="en-IN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Student cocurricular clubs – Green Energy club</a:t>
            </a:r>
          </a:p>
          <a:p>
            <a:pPr marL="228600" lvl="1" indent="-228600" defTabSz="10668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Char char="••"/>
            </a:pP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Industry Institute Interaction -MoU </a:t>
            </a:r>
            <a:endParaRPr lang="en-IN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1" indent="-228600" defTabSz="10668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Research Publications in Scopus/</a:t>
            </a:r>
            <a:r>
              <a:rPr lang="en-US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WoS</a:t>
            </a: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/SCI Journals </a:t>
            </a:r>
          </a:p>
          <a:p>
            <a:pPr marL="228600" lvl="1" indent="-228600" defTabSz="10668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Patent filing/Publications</a:t>
            </a:r>
          </a:p>
          <a:p>
            <a:pPr marL="228600" lvl="1" indent="-228600" defTabSz="10668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Industry Consultancy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9D58377-C933-4110-BE72-A3F6FE7B77EA}"/>
              </a:ext>
            </a:extLst>
          </p:cNvPr>
          <p:cNvSpPr txBox="1">
            <a:spLocks/>
          </p:cNvSpPr>
          <p:nvPr/>
        </p:nvSpPr>
        <p:spPr>
          <a:xfrm>
            <a:off x="1981200" y="46167"/>
            <a:ext cx="8229600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STRENGTHS OF THE DEPARTMENT</a:t>
            </a:r>
          </a:p>
        </p:txBody>
      </p:sp>
      <p:pic>
        <p:nvPicPr>
          <p:cNvPr id="15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2715AA60-B187-4FC1-80FB-1766530D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1">
            <a:extLst>
              <a:ext uri="{FF2B5EF4-FFF2-40B4-BE49-F238E27FC236}">
                <a16:creationId xmlns:a16="http://schemas.microsoft.com/office/drawing/2014/main" id="{C02E9258-7886-4DC5-9003-7F66751745F8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0489904" y="14362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89904" y="14111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89904" y="13859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860BD-EB5B-4350-B0DA-20E0F6CA1901}" type="datetime1">
              <a:rPr lang="en-US" smtClean="0"/>
              <a:t>1/12/2026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15" name="Image 8">
            <a:extLst>
              <a:ext uri="{FF2B5EF4-FFF2-40B4-BE49-F238E27FC236}">
                <a16:creationId xmlns:a16="http://schemas.microsoft.com/office/drawing/2014/main" id="{A30E595A-AF27-4A7F-A34B-9874C876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99" y="1508720"/>
            <a:ext cx="5480473" cy="3625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object 13"/>
          <p:cNvSpPr txBox="1">
            <a:spLocks noGrp="1"/>
          </p:cNvSpPr>
          <p:nvPr>
            <p:ph type="title"/>
          </p:nvPr>
        </p:nvSpPr>
        <p:spPr>
          <a:xfrm>
            <a:off x="3481493" y="91844"/>
            <a:ext cx="5990970" cy="685800"/>
          </a:xfrm>
          <a:noFill/>
        </p:spPr>
        <p:txBody>
          <a:bodyPr>
            <a:no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CENTRE OF EXCELLENCE AND MOUs</a:t>
            </a:r>
          </a:p>
        </p:txBody>
      </p:sp>
      <p:sp>
        <p:nvSpPr>
          <p:cNvPr id="19" name="Text Placeholder 42"/>
          <p:cNvSpPr txBox="1">
            <a:spLocks/>
          </p:cNvSpPr>
          <p:nvPr/>
        </p:nvSpPr>
        <p:spPr>
          <a:xfrm>
            <a:off x="987140" y="863908"/>
            <a:ext cx="4260266" cy="472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1400" b="1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Indo-French Centre of Excellence in Electricity, Automation and Energy(IFCEEAE)</a:t>
            </a:r>
            <a:endParaRPr lang="en-US" sz="1400" b="1" dirty="0">
              <a:solidFill>
                <a:srgbClr val="0000FF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34775EF-73DE-4868-A1C4-259358FE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585" y="632820"/>
            <a:ext cx="2248638" cy="1216586"/>
          </a:xfrm>
          <a:prstGeom prst="rect">
            <a:avLst/>
          </a:prstGeom>
        </p:spPr>
      </p:pic>
      <p:pic>
        <p:nvPicPr>
          <p:cNvPr id="20" name="Picture 2" descr="DSC_2228">
            <a:extLst>
              <a:ext uri="{FF2B5EF4-FFF2-40B4-BE49-F238E27FC236}">
                <a16:creationId xmlns:a16="http://schemas.microsoft.com/office/drawing/2014/main" id="{054E3BB6-6181-46FB-878C-550C9DDC0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38" y="1949173"/>
            <a:ext cx="3705466" cy="2576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BC041CF-0E8D-4A93-9981-097C9DB62172}"/>
              </a:ext>
            </a:extLst>
          </p:cNvPr>
          <p:cNvSpPr/>
          <p:nvPr/>
        </p:nvSpPr>
        <p:spPr>
          <a:xfrm>
            <a:off x="6676213" y="4550119"/>
            <a:ext cx="49061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00FF"/>
                </a:solidFill>
              </a:rPr>
              <a:t>MoU focuses on  Projects in Automation, Electric Vehicles, Internship and Placement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5AAAE-3356-4DD1-AF27-99B12E914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81" y="5570229"/>
            <a:ext cx="285750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80A72-885B-4D40-A28D-CC0AF2890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585" y="5198770"/>
            <a:ext cx="3333750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99E0F-572F-46ED-B260-16168769F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609" y="5994189"/>
            <a:ext cx="1917369" cy="469606"/>
          </a:xfrm>
          <a:prstGeom prst="rect">
            <a:avLst/>
          </a:prstGeom>
        </p:spPr>
      </p:pic>
      <p:pic>
        <p:nvPicPr>
          <p:cNvPr id="26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12F39750-D75C-4DE8-A0B4-A086C91F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1">
            <a:extLst>
              <a:ext uri="{FF2B5EF4-FFF2-40B4-BE49-F238E27FC236}">
                <a16:creationId xmlns:a16="http://schemas.microsoft.com/office/drawing/2014/main" id="{8E785154-891C-4CF2-B49B-BC5E5362BCA1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0489904" y="14362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89904" y="14111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89904" y="13859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/>
          <p:cNvSpPr txBox="1">
            <a:spLocks/>
          </p:cNvSpPr>
          <p:nvPr/>
        </p:nvSpPr>
        <p:spPr>
          <a:xfrm>
            <a:off x="1937488" y="177418"/>
            <a:ext cx="7037033" cy="4496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camb"/>
              </a:rPr>
              <a:t>Center of Excellence</a:t>
            </a:r>
            <a:endParaRPr lang="en-IN" sz="2400" b="1" dirty="0">
              <a:solidFill>
                <a:srgbClr val="FF0000"/>
              </a:solidFill>
              <a:latin typeface="camb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0886-5651-44BD-B648-99ACEB41585C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12</a:t>
            </a:fld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C5A144-9A99-4859-A6CF-C1DA5D3D1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85186"/>
              </p:ext>
            </p:extLst>
          </p:nvPr>
        </p:nvGraphicFramePr>
        <p:xfrm>
          <a:off x="1238440" y="985495"/>
          <a:ext cx="7181326" cy="1371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722919">
                  <a:extLst>
                    <a:ext uri="{9D8B030D-6E8A-4147-A177-3AD203B41FA5}">
                      <a16:colId xmlns:a16="http://schemas.microsoft.com/office/drawing/2014/main" val="3843217756"/>
                    </a:ext>
                  </a:extLst>
                </a:gridCol>
                <a:gridCol w="2458407">
                  <a:extLst>
                    <a:ext uri="{9D8B030D-6E8A-4147-A177-3AD203B41FA5}">
                      <a16:colId xmlns:a16="http://schemas.microsoft.com/office/drawing/2014/main" val="4048091195"/>
                    </a:ext>
                  </a:extLst>
                </a:gridCol>
              </a:tblGrid>
              <a:tr h="30600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Industry Aligned Courses Offered</a:t>
                      </a:r>
                      <a:endParaRPr lang="en-IN" sz="18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Type</a:t>
                      </a:r>
                      <a:endParaRPr lang="en-IN" sz="18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538899"/>
                  </a:ext>
                </a:extLst>
              </a:tr>
              <a:tr h="426108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Advanced Industrial Automation and Building Automation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Professional elective/Core </a:t>
                      </a:r>
                      <a:endParaRPr lang="en-IN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180430"/>
                  </a:ext>
                </a:extLst>
              </a:tr>
              <a:tr h="306003">
                <a:tc>
                  <a:txBody>
                    <a:bodyPr/>
                    <a:lstStyle/>
                    <a:p>
                      <a:pPr algn="l"/>
                      <a:r>
                        <a:rPr lang="en-IN" sz="1800" kern="1200" dirty="0"/>
                        <a:t>Industrial Automation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Open Elective</a:t>
                      </a:r>
                      <a:endParaRPr lang="en-IN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1114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978C7D8-78D5-487D-8E7B-E1BC2EAAA880}"/>
              </a:ext>
            </a:extLst>
          </p:cNvPr>
          <p:cNvSpPr/>
          <p:nvPr/>
        </p:nvSpPr>
        <p:spPr>
          <a:xfrm>
            <a:off x="225931" y="2540510"/>
            <a:ext cx="3466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Unique and Promotional Activities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6CDF79C-F6F2-4F99-83B0-5D0A2AED1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621693"/>
              </p:ext>
            </p:extLst>
          </p:nvPr>
        </p:nvGraphicFramePr>
        <p:xfrm>
          <a:off x="770734" y="2952263"/>
          <a:ext cx="10811666" cy="3309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37D1B23-24BC-4019-ABBD-3AFCD8E88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2985" y="16212"/>
            <a:ext cx="2248638" cy="12165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C9CA94-EA8D-4B81-B6FC-E3BB67A15F21}"/>
              </a:ext>
            </a:extLst>
          </p:cNvPr>
          <p:cNvSpPr/>
          <p:nvPr/>
        </p:nvSpPr>
        <p:spPr>
          <a:xfrm>
            <a:off x="8737600" y="1512311"/>
            <a:ext cx="3187151" cy="584775"/>
          </a:xfrm>
          <a:prstGeom prst="rect">
            <a:avLst/>
          </a:prstGeom>
          <a:effectLst>
            <a:reflection blurRad="673100"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B050"/>
                </a:solidFill>
              </a:rPr>
              <a:t>Designed &amp; delivered in collaboration with Schneider Electric</a:t>
            </a:r>
            <a:endParaRPr lang="en-IN" sz="1600" i="1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73F93E-AEE2-40C0-9F2D-E7208FEC8E73}"/>
              </a:ext>
            </a:extLst>
          </p:cNvPr>
          <p:cNvSpPr/>
          <p:nvPr/>
        </p:nvSpPr>
        <p:spPr>
          <a:xfrm>
            <a:off x="516227" y="5986976"/>
            <a:ext cx="11159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Career Outcomes:</a:t>
            </a:r>
            <a:br>
              <a:rPr lang="en-IN" dirty="0"/>
            </a:br>
            <a:r>
              <a:rPr lang="en-IN" dirty="0">
                <a:solidFill>
                  <a:srgbClr val="00B050"/>
                </a:solidFill>
              </a:rPr>
              <a:t>Automation Engineer | PLC Programmer | SCADA Engineer | Smart Building Engineer | Energy Automation Specialist</a:t>
            </a:r>
          </a:p>
        </p:txBody>
      </p:sp>
      <p:pic>
        <p:nvPicPr>
          <p:cNvPr id="19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EADD5B81-3681-4467-ACA8-70AB0158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1">
            <a:extLst>
              <a:ext uri="{FF2B5EF4-FFF2-40B4-BE49-F238E27FC236}">
                <a16:creationId xmlns:a16="http://schemas.microsoft.com/office/drawing/2014/main" id="{CA468FBB-9885-4452-900C-F319E11C913C}"/>
              </a:ext>
            </a:extLst>
          </p:cNvPr>
          <p:cNvSpPr txBox="1">
            <a:spLocks/>
          </p:cNvSpPr>
          <p:nvPr/>
        </p:nvSpPr>
        <p:spPr>
          <a:xfrm>
            <a:off x="10196222" y="19947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378774950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0489904" y="14362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89904" y="14111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89904" y="13859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/>
          <p:cNvSpPr txBox="1">
            <a:spLocks/>
          </p:cNvSpPr>
          <p:nvPr/>
        </p:nvSpPr>
        <p:spPr>
          <a:xfrm>
            <a:off x="3869819" y="127435"/>
            <a:ext cx="5131306" cy="4496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INDUSTRY SPONSORED LABORATORY</a:t>
            </a:r>
          </a:p>
        </p:txBody>
      </p:sp>
      <p:pic>
        <p:nvPicPr>
          <p:cNvPr id="11" name="Picture 2" descr="C:\Users\EEE HOD\Desktop\EEE\lAOBRATORIES\08-12-2020 EEE Lab Photos\DSC_04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1343" y="4023984"/>
            <a:ext cx="3918562" cy="2612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4417236" y="3270527"/>
            <a:ext cx="6141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itchFamily="18" charset="0"/>
              </a:rPr>
              <a:t>Indo-French Centre of Excellence in Electricity, Automation and Energy(IFCEEAE)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0A65-9E93-4031-A89A-8164A5BF3607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2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51D9140-05BE-08EA-8417-E1F0A976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156" y="3098051"/>
            <a:ext cx="1788017" cy="967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2B73B7-F8E5-4841-952F-627D82A836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292" b="13821"/>
          <a:stretch/>
        </p:blipFill>
        <p:spPr>
          <a:xfrm>
            <a:off x="1702095" y="768300"/>
            <a:ext cx="3550442" cy="2374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EF323-4A65-4518-993C-26454AE92E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11" b="13452"/>
          <a:stretch/>
        </p:blipFill>
        <p:spPr>
          <a:xfrm>
            <a:off x="1702097" y="4020384"/>
            <a:ext cx="4026855" cy="26994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4" name="Picture 2" descr="E:\BSMOHAN\21-7-14\B EEE Lab Photos\New folder\352A2666 - Copy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466" y="715278"/>
            <a:ext cx="3640323" cy="24278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A6565DDA-8CA5-485B-BB20-E1FF36ACA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1">
            <a:extLst>
              <a:ext uri="{FF2B5EF4-FFF2-40B4-BE49-F238E27FC236}">
                <a16:creationId xmlns:a16="http://schemas.microsoft.com/office/drawing/2014/main" id="{B73B96B1-480B-4D83-B855-A55C98D99CE5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215113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677030" y="0"/>
            <a:ext cx="6125644" cy="685800"/>
          </a:xfrm>
          <a:noFill/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DEPARTMENT  LABORATORIES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1"/>
          </p:nvPr>
        </p:nvSpPr>
        <p:spPr>
          <a:xfrm>
            <a:off x="1905000" y="762000"/>
            <a:ext cx="8763000" cy="5334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>
                <a:latin typeface="Cambria" pitchFamily="18" charset="0"/>
                <a:ea typeface="Cambria" pitchFamily="18" charset="0"/>
              </a:rPr>
              <a:t> </a:t>
            </a:r>
          </a:p>
        </p:txBody>
      </p:sp>
      <p:sp>
        <p:nvSpPr>
          <p:cNvPr id="22" name="object 22"/>
          <p:cNvSpPr/>
          <p:nvPr/>
        </p:nvSpPr>
        <p:spPr>
          <a:xfrm>
            <a:off x="10489904" y="14362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89904" y="14111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89904" y="13859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13012" y="3359939"/>
            <a:ext cx="31242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 dirty="0"/>
              <a:t>Electrical Machines Lab-I &amp;II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02223" y="3293897"/>
            <a:ext cx="427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Analog Electronics and Microcontroller Lab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1200" y="6172200"/>
            <a:ext cx="36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Control and Measurement Lab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44958" y="6172200"/>
            <a:ext cx="374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Power system &amp; Simulation Lab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5765-6730-46BB-80E1-D2141E494FCE}" type="datetime1">
              <a:rPr lang="en-US" smtClean="0"/>
              <a:t>1/12/2026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5122" name="Picture 2" descr="20241209_34445PMByGPSMapCamera">
            <a:extLst>
              <a:ext uri="{FF2B5EF4-FFF2-40B4-BE49-F238E27FC236}">
                <a16:creationId xmlns:a16="http://schemas.microsoft.com/office/drawing/2014/main" id="{CA550785-F165-43BD-970E-12E440060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46"/>
          <a:stretch/>
        </p:blipFill>
        <p:spPr bwMode="auto">
          <a:xfrm>
            <a:off x="6474718" y="3791811"/>
            <a:ext cx="4732733" cy="234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4" name="Picture 4" descr="20241206_31000PMByGPSMapCamera">
            <a:extLst>
              <a:ext uri="{FF2B5EF4-FFF2-40B4-BE49-F238E27FC236}">
                <a16:creationId xmlns:a16="http://schemas.microsoft.com/office/drawing/2014/main" id="{9D04B246-6243-4EBF-BDCB-7495024B8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15"/>
          <a:stretch/>
        </p:blipFill>
        <p:spPr bwMode="auto">
          <a:xfrm>
            <a:off x="1014051" y="743331"/>
            <a:ext cx="4824774" cy="2510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6" name="Picture 6" descr="20241206_103853AMByGPSMapCamera">
            <a:extLst>
              <a:ext uri="{FF2B5EF4-FFF2-40B4-BE49-F238E27FC236}">
                <a16:creationId xmlns:a16="http://schemas.microsoft.com/office/drawing/2014/main" id="{493F6C79-8583-4751-832A-A2224427A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33"/>
          <a:stretch/>
        </p:blipFill>
        <p:spPr bwMode="auto">
          <a:xfrm>
            <a:off x="6474718" y="743332"/>
            <a:ext cx="4829175" cy="2510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8" name="Picture 8" descr="https://department-of-electrical-and-electronics-engineering.newhorizoncollegeofengineering.in/wp-content/uploads/2023/12/control_1.jpg">
            <a:extLst>
              <a:ext uri="{FF2B5EF4-FFF2-40B4-BE49-F238E27FC236}">
                <a16:creationId xmlns:a16="http://schemas.microsoft.com/office/drawing/2014/main" id="{E8E55CBF-5CEA-44D0-BE41-9BE86730E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11"/>
          <a:stretch/>
        </p:blipFill>
        <p:spPr bwMode="auto">
          <a:xfrm>
            <a:off x="1014051" y="3726109"/>
            <a:ext cx="4706312" cy="2370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618972F7-EAAC-41B5-AEB9-947374127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1">
            <a:extLst>
              <a:ext uri="{FF2B5EF4-FFF2-40B4-BE49-F238E27FC236}">
                <a16:creationId xmlns:a16="http://schemas.microsoft.com/office/drawing/2014/main" id="{65E7D917-A6A5-4DF4-934D-AEA4D1D0416D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953000" y="0"/>
            <a:ext cx="5536904" cy="685800"/>
          </a:xfrm>
          <a:noFill/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DEPARTMENT  LABORATORIES</a:t>
            </a:r>
          </a:p>
        </p:txBody>
      </p:sp>
      <p:sp>
        <p:nvSpPr>
          <p:cNvPr id="22" name="object 22"/>
          <p:cNvSpPr/>
          <p:nvPr/>
        </p:nvSpPr>
        <p:spPr>
          <a:xfrm>
            <a:off x="10489904" y="14362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89904" y="14111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89904" y="13859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b="1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81200" y="3276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Electrical Research Laboratory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23194" y="3276600"/>
            <a:ext cx="350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Digital &amp; Power Electronics Lab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89103" y="6093296"/>
            <a:ext cx="371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Relay and High voltage Laboratory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666-DEBB-400E-A62A-035AD499EAA4}" type="datetime1">
              <a:rPr lang="en-US" smtClean="0"/>
              <a:t>1/12/2026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19" name="Picture 2" descr="E:\BSMOHAN\21-7-14\B EEE Lab Photos\New Lab\DSC_82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103" y="810366"/>
            <a:ext cx="4261281" cy="2466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5B89D4-2474-4D6E-BFB0-B376840E90DC}"/>
              </a:ext>
            </a:extLst>
          </p:cNvPr>
          <p:cNvSpPr txBox="1"/>
          <p:nvPr/>
        </p:nvSpPr>
        <p:spPr>
          <a:xfrm>
            <a:off x="7476902" y="6093296"/>
            <a:ext cx="342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Electric Circuit and Simulation Lab</a:t>
            </a:r>
          </a:p>
        </p:txBody>
      </p:sp>
      <p:pic>
        <p:nvPicPr>
          <p:cNvPr id="4098" name="Picture 2" descr="20241206_33451PMByGPSMapCamera">
            <a:extLst>
              <a:ext uri="{FF2B5EF4-FFF2-40B4-BE49-F238E27FC236}">
                <a16:creationId xmlns:a16="http://schemas.microsoft.com/office/drawing/2014/main" id="{2A83CC7D-5D10-46D4-BE7B-5C5FFD5D4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01" y="3673362"/>
            <a:ext cx="3966099" cy="2326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20241217_125414PMByGPSMapCamera">
            <a:extLst>
              <a:ext uri="{FF2B5EF4-FFF2-40B4-BE49-F238E27FC236}">
                <a16:creationId xmlns:a16="http://schemas.microsoft.com/office/drawing/2014/main" id="{2454C78A-F45C-4F73-ADC0-655F39ACB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26" y="692111"/>
            <a:ext cx="4465453" cy="2485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2" name="Picture 6" descr="20241209_33452PMByGPSMapCamera">
            <a:extLst>
              <a:ext uri="{FF2B5EF4-FFF2-40B4-BE49-F238E27FC236}">
                <a16:creationId xmlns:a16="http://schemas.microsoft.com/office/drawing/2014/main" id="{85B8FEDF-D084-4AA5-9A2C-77F4B5F33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79"/>
          <a:stretch/>
        </p:blipFill>
        <p:spPr bwMode="auto">
          <a:xfrm>
            <a:off x="6680426" y="3673362"/>
            <a:ext cx="4594406" cy="2396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093BFFCC-155D-46DA-AB97-FF999FCF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1">
            <a:extLst>
              <a:ext uri="{FF2B5EF4-FFF2-40B4-BE49-F238E27FC236}">
                <a16:creationId xmlns:a16="http://schemas.microsoft.com/office/drawing/2014/main" id="{CF0ADF24-F689-4B98-8569-F2656E4C3B40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idx="1"/>
          </p:nvPr>
        </p:nvSpPr>
        <p:spPr>
          <a:xfrm>
            <a:off x="1905000" y="762000"/>
            <a:ext cx="8763000" cy="5334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/>
              <a:t>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22" name="object 22"/>
          <p:cNvSpPr/>
          <p:nvPr/>
        </p:nvSpPr>
        <p:spPr>
          <a:xfrm>
            <a:off x="10489904" y="14362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89904" y="14111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89904" y="13859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Picture 4" descr="C:\Documents and Settings\NHC USERS\Desktop\IMG_20160109_0944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48378" y="873097"/>
            <a:ext cx="9726021" cy="576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TextBox 28"/>
          <p:cNvSpPr txBox="1"/>
          <p:nvPr/>
        </p:nvSpPr>
        <p:spPr>
          <a:xfrm>
            <a:off x="8610600" y="3060098"/>
            <a:ext cx="2463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Department </a:t>
            </a:r>
          </a:p>
          <a:p>
            <a:pPr algn="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Library</a:t>
            </a:r>
          </a:p>
        </p:txBody>
      </p:sp>
      <p:pic>
        <p:nvPicPr>
          <p:cNvPr id="11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28592D6C-810A-4641-8C04-53C86A2C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4D54E-EC42-4AC0-BC0A-C70253AA3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37A-ED61-4CF7-8FDB-AB398F5CCEA5}" type="datetime1">
              <a:rPr lang="en-US" smtClean="0"/>
              <a:t>1/12/2026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7E516-0716-4221-8EF0-A00528B4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16</a:t>
            </a:fld>
            <a:endParaRPr lang="en-IN"/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F769F8D6-F123-49E9-901C-7E59F609F525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139067622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CA837-FB74-1477-BF1E-EA8DB8BC4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690" y="46019"/>
            <a:ext cx="1234090" cy="637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58192-98B2-E68D-E664-414AB6A88195}"/>
              </a:ext>
            </a:extLst>
          </p:cNvPr>
          <p:cNvSpPr txBox="1"/>
          <p:nvPr/>
        </p:nvSpPr>
        <p:spPr>
          <a:xfrm>
            <a:off x="2895600" y="177052"/>
            <a:ext cx="72069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mbria"/>
                <a:ea typeface="Cambria"/>
                <a:cs typeface="Arial"/>
              </a:rPr>
              <a:t>IEEE PROFESSIONAL SOCIETY CHAPTERS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E23F99-097F-405A-A5EB-F30E04D8D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66" y="2564704"/>
            <a:ext cx="5727676" cy="3692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C784FB-BB18-4A42-9FF2-8F2670919DC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1887" y="1501566"/>
            <a:ext cx="3280552" cy="1114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2E65F0-5A7C-43EA-A449-C1D17E0877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30" y="4826739"/>
            <a:ext cx="2468440" cy="1466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A80733-38AD-432F-B526-51865825DFA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48" y="1350678"/>
            <a:ext cx="1949418" cy="1114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0485B8-CED7-4D61-8435-C6DAC7A50F2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8" y="3167525"/>
            <a:ext cx="2468440" cy="1069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BD1E6F-E7B2-44D9-92D6-FE823F65D52D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97" y="3152374"/>
            <a:ext cx="2255993" cy="1099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F8E0C46B-B812-45C5-B132-C2221F873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51326-2716-41A0-BD84-F9149BF4C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3DF-6769-4530-88ED-B23B9A79B116}" type="datetime1">
              <a:rPr lang="en-US" smtClean="0"/>
              <a:t>1/12/2026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10A07-D2F1-4D18-8A93-FE146D36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7135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1097" y="0"/>
            <a:ext cx="6161103" cy="504407"/>
          </a:xfrm>
        </p:spPr>
        <p:txBody>
          <a:bodyPr/>
          <a:lstStyle/>
          <a:p>
            <a:r>
              <a:rPr lang="en-US" sz="1800" b="1" dirty="0">
                <a:solidFill>
                  <a:srgbClr val="FF0000"/>
                </a:solidFill>
                <a:latin typeface="Book Antiqua"/>
              </a:rPr>
              <a:t>DEPARTMENT ACHIEVEMENTS / RECOGNITIONS 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5D90-2663-4314-BBAB-4E9517DE97F4}" type="datetime1">
              <a:rPr lang="en-US" smtClean="0"/>
              <a:t>1/12/2026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18</a:t>
            </a:fld>
            <a:endParaRPr lang="en-IN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2132835"/>
              </p:ext>
            </p:extLst>
          </p:nvPr>
        </p:nvGraphicFramePr>
        <p:xfrm>
          <a:off x="388006" y="1009832"/>
          <a:ext cx="5929590" cy="5021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AAD6502-E1F1-4445-A2CD-6207A3CA1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389873"/>
              </p:ext>
            </p:extLst>
          </p:nvPr>
        </p:nvGraphicFramePr>
        <p:xfrm>
          <a:off x="6317596" y="1009832"/>
          <a:ext cx="6161102" cy="5204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2B203B41-B013-4680-996B-1C7B54F16105}"/>
              </a:ext>
            </a:extLst>
          </p:cNvPr>
          <p:cNvSpPr txBox="1">
            <a:spLocks/>
          </p:cNvSpPr>
          <p:nvPr/>
        </p:nvSpPr>
        <p:spPr>
          <a:xfrm>
            <a:off x="6454157" y="677560"/>
            <a:ext cx="6161103" cy="381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rgbClr val="7030A0"/>
                </a:solidFill>
                <a:latin typeface="Book Antiqua" panose="020406020503050303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0000FF"/>
                </a:solidFill>
                <a:latin typeface="Book Antiqua"/>
              </a:rPr>
              <a:t>Sponsored Research </a:t>
            </a:r>
            <a:endParaRPr lang="en-IN" sz="1800" b="1" dirty="0">
              <a:solidFill>
                <a:srgbClr val="0000FF"/>
              </a:solidFill>
            </a:endParaRPr>
          </a:p>
        </p:txBody>
      </p:sp>
      <p:pic>
        <p:nvPicPr>
          <p:cNvPr id="12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D62A2C6C-D8AD-4C93-8657-AA01E90C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73003CFD-37E9-451B-ABD1-0DEAC24DFA9C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384348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B169-BAAC-4108-A69A-FE00F0CF143E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19</a:t>
            </a:fld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5929948" y="148818"/>
            <a:ext cx="400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ook Antiqua" panose="02040602050305030304" pitchFamily="18" charset="0"/>
              </a:rPr>
              <a:t>RESEARCH AND DEVELOPMENT</a:t>
            </a:r>
            <a:endParaRPr lang="en-IN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09282" y="702816"/>
            <a:ext cx="32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Academic Research Publications</a:t>
            </a:r>
            <a:endParaRPr lang="en-IN" b="1" dirty="0">
              <a:solidFill>
                <a:srgbClr val="0000FF"/>
              </a:solidFill>
              <a:latin typeface="camb"/>
              <a:ea typeface="Cambria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0C88D7-E0AD-479A-8007-E4D1C081A181}"/>
              </a:ext>
            </a:extLst>
          </p:cNvPr>
          <p:cNvSpPr/>
          <p:nvPr/>
        </p:nvSpPr>
        <p:spPr>
          <a:xfrm>
            <a:off x="4066904" y="3043607"/>
            <a:ext cx="3784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VTU Recognized Research Supervisors</a:t>
            </a:r>
            <a:endParaRPr lang="en-IN" b="1" dirty="0">
              <a:solidFill>
                <a:srgbClr val="0000FF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064D4A-D904-4378-920E-BF5612B9D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119569"/>
              </p:ext>
            </p:extLst>
          </p:nvPr>
        </p:nvGraphicFramePr>
        <p:xfrm>
          <a:off x="2938124" y="1093057"/>
          <a:ext cx="6818150" cy="197378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63630">
                  <a:extLst>
                    <a:ext uri="{9D8B030D-6E8A-4147-A177-3AD203B41FA5}">
                      <a16:colId xmlns:a16="http://schemas.microsoft.com/office/drawing/2014/main" val="2249048724"/>
                    </a:ext>
                  </a:extLst>
                </a:gridCol>
                <a:gridCol w="1363630">
                  <a:extLst>
                    <a:ext uri="{9D8B030D-6E8A-4147-A177-3AD203B41FA5}">
                      <a16:colId xmlns:a16="http://schemas.microsoft.com/office/drawing/2014/main" val="2986604885"/>
                    </a:ext>
                  </a:extLst>
                </a:gridCol>
                <a:gridCol w="1363630">
                  <a:extLst>
                    <a:ext uri="{9D8B030D-6E8A-4147-A177-3AD203B41FA5}">
                      <a16:colId xmlns:a16="http://schemas.microsoft.com/office/drawing/2014/main" val="2949368149"/>
                    </a:ext>
                  </a:extLst>
                </a:gridCol>
                <a:gridCol w="1363630">
                  <a:extLst>
                    <a:ext uri="{9D8B030D-6E8A-4147-A177-3AD203B41FA5}">
                      <a16:colId xmlns:a16="http://schemas.microsoft.com/office/drawing/2014/main" val="1612103434"/>
                    </a:ext>
                  </a:extLst>
                </a:gridCol>
                <a:gridCol w="1363630">
                  <a:extLst>
                    <a:ext uri="{9D8B030D-6E8A-4147-A177-3AD203B41FA5}">
                      <a16:colId xmlns:a16="http://schemas.microsoft.com/office/drawing/2014/main" val="487966955"/>
                    </a:ext>
                  </a:extLst>
                </a:gridCol>
              </a:tblGrid>
              <a:tr h="24461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rgbClr val="0000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AY</a:t>
                      </a: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rgbClr val="0000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Journals</a:t>
                      </a: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1" u="none" strike="noStrike" kern="1200">
                          <a:solidFill>
                            <a:srgbClr val="0000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Conferences</a:t>
                      </a: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rgbClr val="0000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Book Chapters</a:t>
                      </a: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rgbClr val="0000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Total</a:t>
                      </a:r>
                    </a:p>
                  </a:txBody>
                  <a:tcPr marL="8435" marR="8435" marT="8435" marB="0" anchor="ctr"/>
                </a:tc>
                <a:extLst>
                  <a:ext uri="{0D108BD9-81ED-4DB2-BD59-A6C34878D82A}">
                    <a16:rowId xmlns:a16="http://schemas.microsoft.com/office/drawing/2014/main" val="3123062473"/>
                  </a:ext>
                </a:extLst>
              </a:tr>
              <a:tr h="2530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2024-25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 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43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 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 65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extLst>
                  <a:ext uri="{0D108BD9-81ED-4DB2-BD59-A6C34878D82A}">
                    <a16:rowId xmlns:a16="http://schemas.microsoft.com/office/drawing/2014/main" val="1385118975"/>
                  </a:ext>
                </a:extLst>
              </a:tr>
              <a:tr h="2446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2023-24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39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extLst>
                  <a:ext uri="{0D108BD9-81ED-4DB2-BD59-A6C34878D82A}">
                    <a16:rowId xmlns:a16="http://schemas.microsoft.com/office/drawing/2014/main" val="808125995"/>
                  </a:ext>
                </a:extLst>
              </a:tr>
              <a:tr h="2530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2022-23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30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54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extLst>
                  <a:ext uri="{0D108BD9-81ED-4DB2-BD59-A6C34878D82A}">
                    <a16:rowId xmlns:a16="http://schemas.microsoft.com/office/drawing/2014/main" val="3915615274"/>
                  </a:ext>
                </a:extLst>
              </a:tr>
              <a:tr h="2446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2021-22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19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49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extLst>
                  <a:ext uri="{0D108BD9-81ED-4DB2-BD59-A6C34878D82A}">
                    <a16:rowId xmlns:a16="http://schemas.microsoft.com/office/drawing/2014/main" val="2848938898"/>
                  </a:ext>
                </a:extLst>
              </a:tr>
              <a:tr h="2446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2020-21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21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extLst>
                  <a:ext uri="{0D108BD9-81ED-4DB2-BD59-A6C34878D82A}">
                    <a16:rowId xmlns:a16="http://schemas.microsoft.com/office/drawing/2014/main" val="1761118799"/>
                  </a:ext>
                </a:extLst>
              </a:tr>
              <a:tr h="2446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2019-20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-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20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extLst>
                  <a:ext uri="{0D108BD9-81ED-4DB2-BD59-A6C34878D82A}">
                    <a16:rowId xmlns:a16="http://schemas.microsoft.com/office/drawing/2014/main" val="2928165739"/>
                  </a:ext>
                </a:extLst>
              </a:tr>
              <a:tr h="2446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2018-19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13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-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-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13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8435" marR="8435" marT="8435" marB="0" anchor="ctr"/>
                </a:tc>
                <a:extLst>
                  <a:ext uri="{0D108BD9-81ED-4DB2-BD59-A6C34878D82A}">
                    <a16:rowId xmlns:a16="http://schemas.microsoft.com/office/drawing/2014/main" val="15220005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5FC32B0-12D2-42F0-820B-A4265CF9D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711955"/>
              </p:ext>
            </p:extLst>
          </p:nvPr>
        </p:nvGraphicFramePr>
        <p:xfrm>
          <a:off x="3229533" y="3460202"/>
          <a:ext cx="6288458" cy="27808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75887">
                  <a:extLst>
                    <a:ext uri="{9D8B030D-6E8A-4147-A177-3AD203B41FA5}">
                      <a16:colId xmlns:a16="http://schemas.microsoft.com/office/drawing/2014/main" val="3338275153"/>
                    </a:ext>
                  </a:extLst>
                </a:gridCol>
                <a:gridCol w="1740408">
                  <a:extLst>
                    <a:ext uri="{9D8B030D-6E8A-4147-A177-3AD203B41FA5}">
                      <a16:colId xmlns:a16="http://schemas.microsoft.com/office/drawing/2014/main" val="2595906498"/>
                    </a:ext>
                  </a:extLst>
                </a:gridCol>
                <a:gridCol w="1184052">
                  <a:extLst>
                    <a:ext uri="{9D8B030D-6E8A-4147-A177-3AD203B41FA5}">
                      <a16:colId xmlns:a16="http://schemas.microsoft.com/office/drawing/2014/main" val="1889716074"/>
                    </a:ext>
                  </a:extLst>
                </a:gridCol>
                <a:gridCol w="2788111">
                  <a:extLst>
                    <a:ext uri="{9D8B030D-6E8A-4147-A177-3AD203B41FA5}">
                      <a16:colId xmlns:a16="http://schemas.microsoft.com/office/drawing/2014/main" val="1187335466"/>
                    </a:ext>
                  </a:extLst>
                </a:gridCol>
              </a:tblGrid>
              <a:tr h="38059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rgbClr val="0000FF"/>
                          </a:solidFill>
                          <a:effectLst/>
                          <a:latin typeface="camb"/>
                          <a:ea typeface="Cambria" panose="02040503050406030204" pitchFamily="18" charset="0"/>
                          <a:cs typeface="+mn-cs"/>
                        </a:rPr>
                        <a:t>S. No.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rgbClr val="0000FF"/>
                          </a:solidFill>
                          <a:effectLst/>
                          <a:latin typeface="camb"/>
                          <a:ea typeface="Cambria" panose="02040503050406030204" pitchFamily="18" charset="0"/>
                          <a:cs typeface="+mn-cs"/>
                        </a:rPr>
                        <a:t>Research Supervisor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rgbClr val="0000FF"/>
                          </a:solidFill>
                          <a:effectLst/>
                          <a:latin typeface="camb"/>
                          <a:ea typeface="Cambria" panose="02040503050406030204" pitchFamily="18" charset="0"/>
                          <a:cs typeface="+mn-cs"/>
                        </a:rPr>
                        <a:t>Qualification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rgbClr val="0000FF"/>
                          </a:solidFill>
                          <a:effectLst/>
                          <a:latin typeface="camb"/>
                          <a:ea typeface="Cambria" panose="02040503050406030204" pitchFamily="18" charset="0"/>
                          <a:cs typeface="+mn-cs"/>
                        </a:rPr>
                        <a:t>Area of Specialization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1153149"/>
                  </a:ext>
                </a:extLst>
              </a:tr>
              <a:tr h="3304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Dr. </a:t>
                      </a:r>
                      <a:r>
                        <a:rPr lang="en-IN" sz="1400" u="none" strike="noStrike" dirty="0" err="1">
                          <a:effectLst/>
                          <a:latin typeface="camb"/>
                        </a:rPr>
                        <a:t>Sujitha</a:t>
                      </a:r>
                      <a:r>
                        <a:rPr lang="en-IN" sz="1400" u="none" strike="noStrike" dirty="0">
                          <a:effectLst/>
                          <a:latin typeface="camb"/>
                        </a:rPr>
                        <a:t> 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Ph.D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Electrical Engineering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6381534"/>
                  </a:ext>
                </a:extLst>
              </a:tr>
              <a:tr h="3365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Dr. </a:t>
                      </a:r>
                      <a:r>
                        <a:rPr lang="en-IN" sz="1400" u="none" strike="noStrike" dirty="0" err="1">
                          <a:effectLst/>
                          <a:latin typeface="camb"/>
                        </a:rPr>
                        <a:t>Agalya</a:t>
                      </a:r>
                      <a:r>
                        <a:rPr lang="en-IN" sz="1400" u="none" strike="noStrike" dirty="0">
                          <a:effectLst/>
                          <a:latin typeface="camb"/>
                        </a:rPr>
                        <a:t> V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 err="1">
                          <a:effectLst/>
                          <a:latin typeface="camb"/>
                        </a:rPr>
                        <a:t>Ph.D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Electrical Engineering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8927034"/>
                  </a:ext>
                </a:extLst>
              </a:tr>
              <a:tr h="4333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Dr. Gunapriya B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 dirty="0" err="1">
                          <a:effectLst/>
                          <a:latin typeface="camb"/>
                        </a:rPr>
                        <a:t>Ph.D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Power Electronics and Drives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608567"/>
                  </a:ext>
                </a:extLst>
              </a:tr>
              <a:tr h="4333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Dr. Vinoth Kumar K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Ph.D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Power Electronics and Drives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4165159"/>
                  </a:ext>
                </a:extLst>
              </a:tr>
              <a:tr h="4333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Dr. Mohandas 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Ph.D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  <a:latin typeface="camb"/>
                        </a:rPr>
                        <a:t>Power Electronics and Fuzzy Logic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9612111"/>
                  </a:ext>
                </a:extLst>
              </a:tr>
              <a:tr h="4333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Dr. Karthika M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u="none" strike="noStrike">
                          <a:effectLst/>
                          <a:latin typeface="camb"/>
                        </a:rPr>
                        <a:t>Ph.D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  <a:latin typeface="camb"/>
                        </a:rPr>
                        <a:t>Power Electronics and Drives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4915485"/>
                  </a:ext>
                </a:extLst>
              </a:tr>
            </a:tbl>
          </a:graphicData>
        </a:graphic>
      </p:graphicFrame>
      <p:pic>
        <p:nvPicPr>
          <p:cNvPr id="16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C3194BBE-B127-4F72-9FCA-B0D7857A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97FEC48-E9C0-4681-B83B-BB5A59C4A954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117966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76" y="678889"/>
            <a:ext cx="7565206" cy="5826759"/>
          </a:xfrm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Dr. S.Sujitha </a:t>
            </a:r>
            <a:r>
              <a:rPr lang="en-US" sz="1400" b="1" i="1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B.E,</a:t>
            </a:r>
            <a:r>
              <a:rPr lang="en-US" sz="1600" b="1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 </a:t>
            </a:r>
            <a:r>
              <a:rPr lang="en-US" sz="1400" b="1" i="1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M.E , PhD </a:t>
            </a:r>
            <a:endParaRPr lang="en-US" sz="1600" b="1" i="1" dirty="0">
              <a:solidFill>
                <a:srgbClr val="0000FF"/>
              </a:solidFill>
              <a:latin typeface="camb"/>
              <a:ea typeface="Cambria"/>
              <a:cs typeface="Times New Roman"/>
            </a:endParaRPr>
          </a:p>
          <a:p>
            <a:pPr marL="0" indent="0">
              <a:buNone/>
            </a:pPr>
            <a:r>
              <a:rPr lang="en-US" sz="1200" i="1" dirty="0">
                <a:solidFill>
                  <a:srgbClr val="0000FF"/>
                </a:solidFill>
                <a:latin typeface="Cambria"/>
                <a:ea typeface="+mn-lt"/>
                <a:cs typeface="+mn-lt"/>
              </a:rPr>
              <a:t>PhD (Electrical Engineering)</a:t>
            </a:r>
            <a:br>
              <a:rPr lang="en-US" sz="1200" i="1" dirty="0">
                <a:solidFill>
                  <a:srgbClr val="181F7A"/>
                </a:solidFill>
                <a:latin typeface="Cambria"/>
                <a:ea typeface="+mn-lt"/>
                <a:cs typeface="+mn-lt"/>
              </a:rPr>
            </a:br>
            <a:r>
              <a:rPr lang="en-US" sz="1200" i="1" dirty="0">
                <a:solidFill>
                  <a:srgbClr val="0000FF"/>
                </a:solidFill>
                <a:latin typeface="Cambria"/>
                <a:ea typeface="+mn-lt"/>
                <a:cs typeface="+mn-lt"/>
              </a:rPr>
              <a:t>M.E (Applied Electronics)</a:t>
            </a:r>
          </a:p>
          <a:p>
            <a:pPr marL="0" indent="0">
              <a:buNone/>
            </a:pPr>
            <a:r>
              <a:rPr lang="en-US" sz="1200" i="1" dirty="0">
                <a:solidFill>
                  <a:srgbClr val="0000FF"/>
                </a:solidFill>
                <a:latin typeface="Cambria"/>
                <a:ea typeface="Cambria"/>
                <a:cs typeface="Calibri"/>
              </a:rPr>
              <a:t>B.E (Electrical and Electronics Engineering)</a:t>
            </a:r>
            <a:endParaRPr lang="en-US" sz="2800" dirty="0">
              <a:solidFill>
                <a:srgbClr val="0000FF"/>
              </a:solidFill>
              <a:ea typeface="Cambria"/>
              <a:cs typeface="Calibri"/>
            </a:endParaRPr>
          </a:p>
          <a:p>
            <a:pPr algn="just">
              <a:spcBef>
                <a:spcPts val="0"/>
              </a:spcBef>
              <a:buNone/>
            </a:pPr>
            <a:endParaRPr lang="en-US" sz="1200" b="1" i="1" dirty="0">
              <a:solidFill>
                <a:srgbClr val="FF0000"/>
              </a:solidFill>
              <a:latin typeface="camb"/>
              <a:ea typeface="Cambria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Area of Research:</a:t>
            </a:r>
            <a:r>
              <a:rPr lang="en-US" sz="1400" b="1" dirty="0">
                <a:solidFill>
                  <a:srgbClr val="002060"/>
                </a:solidFill>
                <a:latin typeface="camb"/>
                <a:ea typeface="Cambria"/>
                <a:cs typeface="Times New Roman"/>
              </a:rPr>
              <a:t> </a:t>
            </a:r>
            <a:r>
              <a:rPr lang="en-US" sz="1400" dirty="0">
                <a:latin typeface="camb"/>
                <a:ea typeface="Cambria"/>
                <a:cs typeface="Times New Roman"/>
              </a:rPr>
              <a:t> </a:t>
            </a:r>
            <a:r>
              <a:rPr lang="en-IN" sz="1400" dirty="0">
                <a:latin typeface="camb"/>
                <a:ea typeface="Cambria"/>
                <a:cs typeface="Times New Roman"/>
              </a:rPr>
              <a:t>Digital, Embedded Systems, EV Automation, </a:t>
            </a:r>
            <a:r>
              <a:rPr lang="en-US" sz="1400" dirty="0">
                <a:latin typeface="camb"/>
                <a:ea typeface="Cambria"/>
                <a:cs typeface="Times New Roman"/>
              </a:rPr>
              <a:t>Artificial Intelligence, Data Analytics, VLSI, Renewable Energy, Smart Grids and </a:t>
            </a:r>
            <a:r>
              <a:rPr lang="en-IN" sz="1400" dirty="0">
                <a:latin typeface="camb"/>
                <a:ea typeface="Cambria"/>
                <a:cs typeface="Times New Roman"/>
              </a:rPr>
              <a:t>Soft Computing.</a:t>
            </a:r>
            <a:endParaRPr lang="en-US" sz="1400" dirty="0">
              <a:latin typeface="camb"/>
              <a:ea typeface="Cambria"/>
              <a:cs typeface="Times New Roman"/>
            </a:endParaRPr>
          </a:p>
          <a:p>
            <a:pPr algn="just">
              <a:spcBef>
                <a:spcPts val="0"/>
              </a:spcBef>
            </a:pPr>
            <a:r>
              <a:rPr lang="en-US" sz="1400" b="1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Publication:</a:t>
            </a:r>
            <a:r>
              <a:rPr lang="en-US" sz="1400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 </a:t>
            </a:r>
            <a:r>
              <a:rPr lang="en-US" sz="1400" dirty="0">
                <a:latin typeface="camb"/>
                <a:ea typeface="Cambria"/>
                <a:cs typeface="Times New Roman"/>
              </a:rPr>
              <a:t>More than </a:t>
            </a:r>
            <a:r>
              <a:rPr lang="en-US" sz="1400" b="1" dirty="0">
                <a:latin typeface="camb"/>
                <a:ea typeface="Cambria"/>
                <a:cs typeface="Times New Roman"/>
              </a:rPr>
              <a:t>50 papers </a:t>
            </a:r>
            <a:r>
              <a:rPr lang="en-US" sz="1400" dirty="0">
                <a:latin typeface="camb"/>
                <a:ea typeface="Cambria"/>
                <a:cs typeface="Times New Roman"/>
              </a:rPr>
              <a:t>in International, National journals and Book Chapter Publications</a:t>
            </a:r>
          </a:p>
          <a:p>
            <a:pPr algn="just"/>
            <a:r>
              <a:rPr lang="en-US" sz="1400" b="1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Patents:</a:t>
            </a:r>
            <a:r>
              <a:rPr lang="en-US" sz="1400" dirty="0">
                <a:latin typeface="camb"/>
                <a:ea typeface="Cambria"/>
                <a:cs typeface="Times New Roman"/>
              </a:rPr>
              <a:t> Published </a:t>
            </a:r>
            <a:r>
              <a:rPr lang="en-US" sz="1400" b="1" dirty="0">
                <a:latin typeface="camb"/>
                <a:ea typeface="Cambria"/>
                <a:cs typeface="Times New Roman"/>
              </a:rPr>
              <a:t>25 Patents </a:t>
            </a:r>
            <a:r>
              <a:rPr lang="en-US" sz="1400" dirty="0">
                <a:latin typeface="camb"/>
                <a:ea typeface="Cambria"/>
                <a:cs typeface="Times New Roman"/>
              </a:rPr>
              <a:t>and received one </a:t>
            </a:r>
            <a:r>
              <a:rPr lang="en-US" sz="1400" b="1" dirty="0">
                <a:latin typeface="camb"/>
                <a:ea typeface="Cambria"/>
                <a:cs typeface="Times New Roman"/>
              </a:rPr>
              <a:t>Design Grant in LUMBAR SUPPORT QUAD BIKE </a:t>
            </a:r>
            <a:r>
              <a:rPr lang="en-US" sz="1400" dirty="0">
                <a:latin typeface="camb"/>
                <a:ea typeface="Cambria"/>
                <a:cs typeface="Times New Roman"/>
              </a:rPr>
              <a:t>for 15 Years.</a:t>
            </a:r>
          </a:p>
          <a:p>
            <a:pPr algn="just"/>
            <a:r>
              <a:rPr lang="en-US" sz="1400" b="1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Ph.D. Guidance:</a:t>
            </a:r>
            <a:r>
              <a:rPr lang="en-US" sz="1400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 </a:t>
            </a:r>
            <a:r>
              <a:rPr lang="en-US" sz="1400" dirty="0">
                <a:latin typeface="camb"/>
                <a:ea typeface="Cambria"/>
                <a:cs typeface="Times New Roman"/>
              </a:rPr>
              <a:t>Recognized Research Supervisor in </a:t>
            </a:r>
            <a:r>
              <a:rPr lang="en-IN" sz="1400" dirty="0" err="1">
                <a:latin typeface="camb"/>
                <a:ea typeface="Cambria"/>
                <a:cs typeface="Times New Roman"/>
              </a:rPr>
              <a:t>Vishweshwaraya</a:t>
            </a:r>
            <a:r>
              <a:rPr lang="en-IN" sz="1400" dirty="0">
                <a:latin typeface="camb"/>
                <a:ea typeface="Cambria"/>
                <a:cs typeface="Times New Roman"/>
              </a:rPr>
              <a:t> Technological University(VTU ) , Karnataka</a:t>
            </a:r>
            <a:r>
              <a:rPr lang="en-US" sz="1400" dirty="0">
                <a:latin typeface="camb"/>
                <a:ea typeface="Cambria"/>
                <a:cs typeface="Times New Roman"/>
              </a:rPr>
              <a:t> and Guiding PhD Research Scholars Under</a:t>
            </a:r>
          </a:p>
          <a:p>
            <a:pPr algn="just">
              <a:spcBef>
                <a:spcPts val="0"/>
              </a:spcBef>
            </a:pPr>
            <a:endParaRPr lang="en-US" sz="1400" b="1" dirty="0">
              <a:latin typeface="camb"/>
              <a:ea typeface="Cambria" pitchFamily="18" charset="0"/>
              <a:cs typeface="Times New Roman" pitchFamily="18" charset="0"/>
            </a:endParaRPr>
          </a:p>
          <a:p>
            <a:pPr algn="just">
              <a:spcBef>
                <a:spcPts val="0"/>
              </a:spcBef>
            </a:pPr>
            <a:r>
              <a:rPr lang="en-US" sz="1400" b="1" dirty="0">
                <a:solidFill>
                  <a:srgbClr val="0000FF"/>
                </a:solidFill>
                <a:latin typeface="camb"/>
                <a:ea typeface="Cambria"/>
                <a:cs typeface="Times New Roman"/>
              </a:rPr>
              <a:t>Achievements: </a:t>
            </a:r>
            <a:endParaRPr lang="en-US" sz="1400" b="1" dirty="0">
              <a:solidFill>
                <a:srgbClr val="0000FF"/>
              </a:solidFill>
              <a:latin typeface="camb"/>
              <a:ea typeface="Cambria" pitchFamily="18" charset="0"/>
              <a:cs typeface="Times New Roman" pitchFamily="18" charset="0"/>
            </a:endParaRP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>
                <a:latin typeface="camb"/>
                <a:ea typeface="Cambria"/>
                <a:cs typeface="Times New Roman"/>
              </a:rPr>
              <a:t>Professional Member in </a:t>
            </a:r>
            <a:r>
              <a:rPr lang="en-US" sz="1400" b="1" dirty="0">
                <a:latin typeface="camb"/>
                <a:ea typeface="Cambria"/>
                <a:cs typeface="Times New Roman"/>
              </a:rPr>
              <a:t>ISTE, IEEE, IAENG </a:t>
            </a:r>
            <a:r>
              <a:rPr lang="en-US" sz="1400" dirty="0">
                <a:latin typeface="camb"/>
                <a:ea typeface="Cambria"/>
                <a:cs typeface="Times New Roman"/>
              </a:rPr>
              <a:t>and Student branch Advisor for </a:t>
            </a:r>
            <a:r>
              <a:rPr lang="en-IN" sz="1400" dirty="0">
                <a:latin typeface="camb"/>
                <a:ea typeface="Cambria"/>
                <a:cs typeface="Times New Roman"/>
              </a:rPr>
              <a:t>IEEE Dielectrics and Electrical Insulation Society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IN" sz="1400" dirty="0">
                <a:latin typeface="camb"/>
                <a:ea typeface="Cambria"/>
                <a:cs typeface="Times New Roman"/>
              </a:rPr>
              <a:t>Received 18 Grants from various Govt Funding Agencies such as AICTE AQIS, VGST, KSCST, VTU Grants etc.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IN" sz="1400" dirty="0">
                <a:latin typeface="camb"/>
                <a:ea typeface="Cambria"/>
                <a:cs typeface="Times New Roman"/>
              </a:rPr>
              <a:t>Editorial board member for three international Journals, BOS/BoE Member in Various Autonomous Engineering Colleges. 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IN" sz="1400" dirty="0">
                <a:latin typeface="camb"/>
                <a:ea typeface="Cambria"/>
                <a:cs typeface="Times New Roman"/>
              </a:rPr>
              <a:t>Received “</a:t>
            </a:r>
            <a:r>
              <a:rPr lang="en-IN" sz="1400" b="1" dirty="0">
                <a:latin typeface="camb"/>
                <a:ea typeface="Cambria"/>
                <a:cs typeface="Times New Roman"/>
              </a:rPr>
              <a:t>OUTSTANDING YOUNG ENGINEER AWARD</a:t>
            </a:r>
            <a:r>
              <a:rPr lang="en-IN" sz="1400" dirty="0">
                <a:latin typeface="camb"/>
                <a:ea typeface="Cambria"/>
                <a:cs typeface="Times New Roman"/>
              </a:rPr>
              <a:t>” and “</a:t>
            </a:r>
            <a:r>
              <a:rPr lang="en-IN" sz="1400" b="1" dirty="0">
                <a:latin typeface="camb"/>
                <a:ea typeface="Cambria"/>
                <a:cs typeface="Times New Roman"/>
              </a:rPr>
              <a:t>BEST PERFORMING PROFESSOR</a:t>
            </a:r>
            <a:r>
              <a:rPr lang="en-IN" sz="1400" dirty="0">
                <a:latin typeface="camb"/>
                <a:ea typeface="Cambria"/>
                <a:cs typeface="Times New Roman"/>
              </a:rPr>
              <a:t>” award by ITCA &amp; Committee for Space Programme Development, SERBIA.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IN" sz="1400" dirty="0">
                <a:latin typeface="camb"/>
                <a:ea typeface="Cambria"/>
                <a:cs typeface="Times New Roman"/>
              </a:rPr>
              <a:t>Received “</a:t>
            </a:r>
            <a:r>
              <a:rPr lang="en-IN" sz="1400" b="1" dirty="0">
                <a:latin typeface="camb"/>
                <a:ea typeface="Cambria"/>
                <a:cs typeface="Times New Roman"/>
              </a:rPr>
              <a:t>Certificate of Award</a:t>
            </a:r>
            <a:r>
              <a:rPr lang="en-IN" sz="1400" dirty="0">
                <a:latin typeface="camb"/>
                <a:ea typeface="Cambria"/>
                <a:cs typeface="Times New Roman"/>
              </a:rPr>
              <a:t>” by </a:t>
            </a:r>
            <a:r>
              <a:rPr lang="en-IN" sz="1400" dirty="0" err="1">
                <a:latin typeface="camb"/>
                <a:ea typeface="Cambria"/>
                <a:cs typeface="Times New Roman"/>
              </a:rPr>
              <a:t>UNITYsat</a:t>
            </a:r>
            <a:r>
              <a:rPr lang="en-IN" sz="1400" dirty="0">
                <a:latin typeface="camb"/>
                <a:ea typeface="Cambria"/>
                <a:cs typeface="Times New Roman"/>
              </a:rPr>
              <a:t> Team for the Successful Design and Development of </a:t>
            </a:r>
            <a:r>
              <a:rPr lang="en-IN" sz="1400" dirty="0" err="1">
                <a:latin typeface="camb"/>
                <a:ea typeface="Cambria"/>
                <a:cs typeface="Times New Roman"/>
              </a:rPr>
              <a:t>UNITYsat</a:t>
            </a:r>
            <a:r>
              <a:rPr lang="en-IN" sz="1400" dirty="0">
                <a:latin typeface="camb"/>
                <a:ea typeface="Cambria"/>
                <a:cs typeface="Times New Roman"/>
              </a:rPr>
              <a:t> from SDSC-SHAR, Sriharihota by UNISEC INDIA.</a:t>
            </a:r>
          </a:p>
          <a:p>
            <a:pPr lvl="1" algn="just">
              <a:spcBef>
                <a:spcPts val="0"/>
              </a:spcBef>
            </a:pPr>
            <a:endParaRPr lang="en-US" sz="1400" dirty="0">
              <a:latin typeface="camb"/>
              <a:ea typeface="Cambria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latin typeface="camb"/>
              <a:ea typeface="Cambria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E054C-E9EE-479D-8E9D-C62923AD92A7}" type="datetime1">
              <a:rPr lang="en-US" smtClean="0"/>
              <a:t>1/12/2026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DED211F-184D-4486-B212-08C7A50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066" y="164860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HEAD OF THE DEPARTMENT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0227A-0DA4-431C-AC12-039A2928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265" y="1364998"/>
            <a:ext cx="3626959" cy="2310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FFED10F6-F38E-4A63-AD93-59252CAF4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050E-F305-4958-8C2E-8152628D7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A94350A-7664-4232-801E-57030EA0C2A0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9BA2E2-299C-83B7-9162-651A52FAAA73}"/>
              </a:ext>
            </a:extLst>
          </p:cNvPr>
          <p:cNvSpPr txBox="1"/>
          <p:nvPr/>
        </p:nvSpPr>
        <p:spPr>
          <a:xfrm>
            <a:off x="3657600" y="227067"/>
            <a:ext cx="556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PRODUCT DEVELOPMENT – PATENT DESIGN</a:t>
            </a:r>
            <a:endParaRPr lang="en-IN" sz="16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58039-165A-9AFF-4874-547300CF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23" y="1355471"/>
            <a:ext cx="1812290" cy="2482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84693-C249-AAF6-4178-5EDB74E19E3C}"/>
              </a:ext>
            </a:extLst>
          </p:cNvPr>
          <p:cNvSpPr txBox="1"/>
          <p:nvPr/>
        </p:nvSpPr>
        <p:spPr>
          <a:xfrm>
            <a:off x="139446" y="3964924"/>
            <a:ext cx="3042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kern="0" dirty="0">
                <a:solidFill>
                  <a:srgbClr val="FF33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Lumbar Support Quad Bike</a:t>
            </a:r>
            <a:endParaRPr lang="en-IN" dirty="0">
              <a:solidFill>
                <a:srgbClr val="FF3399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2F390-2B58-D36B-5800-C52347A2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81" y="1355471"/>
            <a:ext cx="1748790" cy="2454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189862-89CE-C25B-4D9E-A5E31125115E}"/>
              </a:ext>
            </a:extLst>
          </p:cNvPr>
          <p:cNvSpPr txBox="1"/>
          <p:nvPr/>
        </p:nvSpPr>
        <p:spPr>
          <a:xfrm>
            <a:off x="3385566" y="3964924"/>
            <a:ext cx="445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kern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Rear Camera Fixture for Military Purpose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2F7657-1ED7-1B0A-8220-E331BC549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0" y="1189974"/>
            <a:ext cx="2305685" cy="27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117E45-F304-975B-75F0-5F3BA7B728C5}"/>
              </a:ext>
            </a:extLst>
          </p:cNvPr>
          <p:cNvSpPr txBox="1"/>
          <p:nvPr/>
        </p:nvSpPr>
        <p:spPr>
          <a:xfrm>
            <a:off x="7372350" y="3989943"/>
            <a:ext cx="528599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Adjustable </a:t>
            </a:r>
            <a:r>
              <a:rPr lang="en-IN" sz="1800" b="1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Antifall</a:t>
            </a:r>
            <a:r>
              <a:rPr lang="en-IN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Multipurpose Table</a:t>
            </a:r>
            <a:endParaRPr lang="en-IN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0B0F51-F4DA-2B86-1AD6-5C523D95A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81" y="4478504"/>
            <a:ext cx="2001568" cy="2121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0EA2D4-EDE6-7782-3593-C1079C1287AB}"/>
              </a:ext>
            </a:extLst>
          </p:cNvPr>
          <p:cNvSpPr txBox="1"/>
          <p:nvPr/>
        </p:nvSpPr>
        <p:spPr>
          <a:xfrm>
            <a:off x="5212080" y="5480987"/>
            <a:ext cx="632764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foldable television remote</a:t>
            </a:r>
            <a:endParaRPr lang="en-IN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39404-3399-2868-BE70-980510C3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71544-9BDD-4045-B002-45443B8CAACE}" type="slidenum">
              <a:rPr lang="en-IN" smtClean="0"/>
              <a:t>20</a:t>
            </a:fld>
            <a:endParaRPr lang="en-IN"/>
          </a:p>
        </p:txBody>
      </p:sp>
      <p:pic>
        <p:nvPicPr>
          <p:cNvPr id="15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880885D5-F464-4A0A-9C7F-5F503DEB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1">
            <a:extLst>
              <a:ext uri="{FF2B5EF4-FFF2-40B4-BE49-F238E27FC236}">
                <a16:creationId xmlns:a16="http://schemas.microsoft.com/office/drawing/2014/main" id="{FB417FD9-E497-45E9-8112-DA5BF01B783C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314630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1B6B8F-A482-FB97-9ED0-0F4E285ACA42}"/>
              </a:ext>
            </a:extLst>
          </p:cNvPr>
          <p:cNvSpPr txBox="1"/>
          <p:nvPr/>
        </p:nvSpPr>
        <p:spPr>
          <a:xfrm>
            <a:off x="5010904" y="266610"/>
            <a:ext cx="2190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PROJECTS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775C2-7502-E298-7DF4-E3C93EDA0E21}"/>
              </a:ext>
            </a:extLst>
          </p:cNvPr>
          <p:cNvSpPr txBox="1"/>
          <p:nvPr/>
        </p:nvSpPr>
        <p:spPr>
          <a:xfrm>
            <a:off x="1265109" y="796579"/>
            <a:ext cx="2952658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5320" algn="ctr">
              <a:lnSpc>
                <a:spcPct val="115000"/>
              </a:lnSpc>
              <a:tabLst>
                <a:tab pos="998220" algn="l"/>
              </a:tabLst>
            </a:pPr>
            <a:r>
              <a:rPr lang="en-US" sz="1300" b="1" dirty="0">
                <a:solidFill>
                  <a:srgbClr val="0000FF"/>
                </a:solidFill>
                <a:latin typeface="camb"/>
                <a:ea typeface="Times New Roman" panose="02020603050405020304" pitchFamily="18" charset="0"/>
              </a:rPr>
              <a:t>Implementation of Smart E-Vehicle Charging Station powered by Renewable Energy</a:t>
            </a:r>
            <a:endParaRPr lang="en-IN" sz="1300" b="1" dirty="0">
              <a:solidFill>
                <a:srgbClr val="0000FF"/>
              </a:solidFill>
              <a:latin typeface="camb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5C568-0104-D2DD-E64C-E4E084305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89" y="1643430"/>
            <a:ext cx="2514498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391E66-6D2A-5EB3-6FFA-6D37A97CB2E2}"/>
              </a:ext>
            </a:extLst>
          </p:cNvPr>
          <p:cNvSpPr txBox="1"/>
          <p:nvPr/>
        </p:nvSpPr>
        <p:spPr>
          <a:xfrm>
            <a:off x="3299649" y="951507"/>
            <a:ext cx="3124887" cy="51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5320" algn="ctr">
              <a:lnSpc>
                <a:spcPct val="115000"/>
              </a:lnSpc>
              <a:tabLst>
                <a:tab pos="998220" algn="l"/>
              </a:tabLst>
            </a:pPr>
            <a:r>
              <a:rPr lang="en-US" sz="1200" b="1" dirty="0">
                <a:solidFill>
                  <a:srgbClr val="0000FF"/>
                </a:solidFill>
                <a:latin typeface="camb"/>
                <a:ea typeface="Times New Roman" panose="02020603050405020304" pitchFamily="18" charset="0"/>
              </a:rPr>
              <a:t>Solar Refrigerator for Portable Refrigerator</a:t>
            </a:r>
            <a:endParaRPr lang="en-IN" sz="1200" b="1" dirty="0">
              <a:solidFill>
                <a:srgbClr val="0000FF"/>
              </a:solidFill>
              <a:latin typeface="camb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F694D-E4F9-F72B-1513-6D69E31E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676" y="1643428"/>
            <a:ext cx="2285325" cy="2162175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28E9C4-36E4-9118-1AA6-69376D797FBD}"/>
              </a:ext>
            </a:extLst>
          </p:cNvPr>
          <p:cNvSpPr txBox="1"/>
          <p:nvPr/>
        </p:nvSpPr>
        <p:spPr>
          <a:xfrm>
            <a:off x="6095999" y="933742"/>
            <a:ext cx="2334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kern="0" dirty="0">
                <a:solidFill>
                  <a:srgbClr val="0000FF"/>
                </a:solidFill>
                <a:latin typeface="camb"/>
                <a:ea typeface="Calibri" panose="020F0502020204030204" pitchFamily="34" charset="0"/>
                <a:cs typeface="Times New Roman" panose="02020603050405020304" pitchFamily="18" charset="0"/>
              </a:rPr>
              <a:t>Optimization of Battery Performance in Electric Vehicle</a:t>
            </a:r>
            <a:endParaRPr lang="en-IN" sz="1200" b="1" dirty="0">
              <a:solidFill>
                <a:srgbClr val="0000FF"/>
              </a:solidFill>
              <a:latin typeface="camb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90C41-9C15-DE99-A4D6-019D6FC8A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752" y="1683108"/>
            <a:ext cx="2413289" cy="2082800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B29360-C80A-E5F2-3B9A-EE22A1A18E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96" y="1683108"/>
            <a:ext cx="2460404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E38233-9451-2A06-D921-83D4C4F973E9}"/>
              </a:ext>
            </a:extLst>
          </p:cNvPr>
          <p:cNvSpPr txBox="1"/>
          <p:nvPr/>
        </p:nvSpPr>
        <p:spPr>
          <a:xfrm>
            <a:off x="7655345" y="866433"/>
            <a:ext cx="3829796" cy="716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5320" algn="ctr">
              <a:lnSpc>
                <a:spcPct val="115000"/>
              </a:lnSpc>
              <a:tabLst>
                <a:tab pos="998220" algn="l"/>
              </a:tabLst>
            </a:pPr>
            <a:r>
              <a:rPr lang="en-US" sz="1200" b="1" dirty="0">
                <a:solidFill>
                  <a:srgbClr val="0000FF"/>
                </a:solidFill>
                <a:latin typeface="camb"/>
                <a:ea typeface="Times New Roman" panose="02020603050405020304" pitchFamily="18" charset="0"/>
              </a:rPr>
              <a:t>Implementation of parameter estimation of an electric bicycle using IoT for village / rural/disabled community</a:t>
            </a:r>
            <a:endParaRPr lang="en-IN" sz="1200" b="1" dirty="0">
              <a:solidFill>
                <a:srgbClr val="0000FF"/>
              </a:solidFill>
              <a:latin typeface="camb"/>
              <a:ea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F98D8E-E3DA-D866-4AFF-F4CD91A59D95}"/>
              </a:ext>
            </a:extLst>
          </p:cNvPr>
          <p:cNvSpPr txBox="1"/>
          <p:nvPr/>
        </p:nvSpPr>
        <p:spPr>
          <a:xfrm>
            <a:off x="1266537" y="3836640"/>
            <a:ext cx="3124887" cy="716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5320" algn="ctr">
              <a:lnSpc>
                <a:spcPct val="115000"/>
              </a:lnSpc>
              <a:tabLst>
                <a:tab pos="998220" algn="l"/>
              </a:tabLst>
            </a:pPr>
            <a:r>
              <a:rPr lang="en-US" sz="1200" b="1" dirty="0">
                <a:solidFill>
                  <a:srgbClr val="0000FF"/>
                </a:solidFill>
                <a:latin typeface="camb"/>
                <a:ea typeface="Times New Roman" panose="02020603050405020304" pitchFamily="18" charset="0"/>
              </a:rPr>
              <a:t>Solar Driven Vaccine Refrigerator using environment-friendly refrigerants for Off-Grid locations</a:t>
            </a:r>
            <a:endParaRPr lang="en-IN" sz="1200" b="1" dirty="0">
              <a:solidFill>
                <a:srgbClr val="0000FF"/>
              </a:solidFill>
              <a:latin typeface="camb"/>
              <a:ea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678FBCF-82CD-FD9A-67BC-2D5FA2EC154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7755" y="4931244"/>
            <a:ext cx="2324296" cy="18261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C3111F-92F3-2DEA-A8EF-1363F3656A14}"/>
              </a:ext>
            </a:extLst>
          </p:cNvPr>
          <p:cNvSpPr txBox="1"/>
          <p:nvPr/>
        </p:nvSpPr>
        <p:spPr>
          <a:xfrm>
            <a:off x="3847623" y="3999096"/>
            <a:ext cx="2588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kern="0" dirty="0">
                <a:solidFill>
                  <a:srgbClr val="0000FF"/>
                </a:solidFill>
                <a:latin typeface="camb"/>
                <a:ea typeface="Calibri" panose="020F0502020204030204" pitchFamily="34" charset="0"/>
                <a:cs typeface="Times New Roman" panose="02020603050405020304" pitchFamily="18" charset="0"/>
              </a:rPr>
              <a:t>Solar based energy efficient hybrid SLBLDC motor for agriculture </a:t>
            </a:r>
            <a:endParaRPr lang="en-IN" sz="1200" b="1" dirty="0">
              <a:solidFill>
                <a:srgbClr val="0000FF"/>
              </a:solidFill>
              <a:latin typeface="camb"/>
              <a:cs typeface="Times New Roman" panose="02020603050405020304" pitchFamily="18" charset="0"/>
            </a:endParaRPr>
          </a:p>
        </p:txBody>
      </p:sp>
      <p:pic>
        <p:nvPicPr>
          <p:cNvPr id="23" name="Google Shape;222;p27">
            <a:extLst>
              <a:ext uri="{FF2B5EF4-FFF2-40B4-BE49-F238E27FC236}">
                <a16:creationId xmlns:a16="http://schemas.microsoft.com/office/drawing/2014/main" id="{4482615C-3B26-F27F-38F9-90015A0CCBF8}"/>
              </a:ext>
            </a:extLst>
          </p:cNvPr>
          <p:cNvPicPr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45" y="4931244"/>
            <a:ext cx="2361522" cy="182617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F6A9F1-4933-4998-12F1-F4B1A2C8BBB6}"/>
              </a:ext>
            </a:extLst>
          </p:cNvPr>
          <p:cNvSpPr txBox="1"/>
          <p:nvPr/>
        </p:nvSpPr>
        <p:spPr>
          <a:xfrm>
            <a:off x="5364480" y="3929478"/>
            <a:ext cx="3408968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5320" algn="ctr">
              <a:lnSpc>
                <a:spcPct val="115000"/>
              </a:lnSpc>
              <a:tabLst>
                <a:tab pos="998220" algn="l"/>
              </a:tabLst>
            </a:pPr>
            <a:r>
              <a:rPr lang="en-US" sz="1200" b="1" dirty="0">
                <a:solidFill>
                  <a:srgbClr val="0000FF"/>
                </a:solidFill>
                <a:latin typeface="camb"/>
                <a:ea typeface="Times New Roman" panose="02020603050405020304" pitchFamily="18" charset="0"/>
              </a:rPr>
              <a:t>Artificial Intelligence based SRLF-Driving car using Robotic Model</a:t>
            </a:r>
            <a:endParaRPr lang="en-IN" sz="1200" b="1" dirty="0">
              <a:solidFill>
                <a:srgbClr val="0000FF"/>
              </a:solidFill>
              <a:latin typeface="camb"/>
              <a:ea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246A4EB-7496-BD39-B6F4-F1A112F695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63" y="4632802"/>
            <a:ext cx="2326563" cy="21781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DA3419-F6C0-DCD7-DE17-5A12D9286FCD}"/>
              </a:ext>
            </a:extLst>
          </p:cNvPr>
          <p:cNvSpPr txBox="1"/>
          <p:nvPr/>
        </p:nvSpPr>
        <p:spPr>
          <a:xfrm>
            <a:off x="8176174" y="3929484"/>
            <a:ext cx="3032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kern="0" dirty="0">
                <a:solidFill>
                  <a:srgbClr val="0000FF"/>
                </a:solidFill>
                <a:latin typeface="camb"/>
                <a:ea typeface="Calibri" panose="020F0502020204030204" pitchFamily="34" charset="0"/>
                <a:cs typeface="Times New Roman" panose="02020603050405020304" pitchFamily="18" charset="0"/>
              </a:rPr>
              <a:t>Design and Implementation of solar fed food alert system using Bolt Wi-Fi Module </a:t>
            </a:r>
            <a:endParaRPr lang="en-IN" sz="1200" b="1" dirty="0">
              <a:solidFill>
                <a:srgbClr val="0000FF"/>
              </a:solidFill>
              <a:latin typeface="camb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14FD886-9616-1500-BD7E-1D2F1BF62E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01087" y="4558622"/>
            <a:ext cx="2153983" cy="23265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D555BA-B5D5-529B-8B06-9C3EC255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3474424" cy="365125"/>
          </a:xfrm>
        </p:spPr>
        <p:txBody>
          <a:bodyPr/>
          <a:lstStyle/>
          <a:p>
            <a:fld id="{7BD71544-9BDD-4045-B002-45443B8CAACE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A9C8D-4055-7A59-D1B7-327DF40B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3474424" cy="365125"/>
          </a:xfrm>
        </p:spPr>
        <p:txBody>
          <a:bodyPr/>
          <a:lstStyle/>
          <a:p>
            <a:r>
              <a:rPr lang="en-US"/>
              <a:t>9/15/2023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CF0E-21DD-0FBA-4171-F00386F37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599" y="6356357"/>
            <a:ext cx="4715289" cy="365125"/>
          </a:xfrm>
        </p:spPr>
        <p:txBody>
          <a:bodyPr/>
          <a:lstStyle/>
          <a:p>
            <a:r>
              <a:rPr lang="en-US"/>
              <a:t>Dept. of EEE, NHCE</a:t>
            </a:r>
          </a:p>
        </p:txBody>
      </p:sp>
      <p:pic>
        <p:nvPicPr>
          <p:cNvPr id="27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BE04597E-0992-4301-A4E2-97A14F0BD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1">
            <a:extLst>
              <a:ext uri="{FF2B5EF4-FFF2-40B4-BE49-F238E27FC236}">
                <a16:creationId xmlns:a16="http://schemas.microsoft.com/office/drawing/2014/main" id="{3F02E1F7-4EF3-4EC7-8B54-D1A381C63556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1484408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4F17A1-B0C3-1C9C-4E33-38FA097B4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43" y="1465599"/>
            <a:ext cx="2526722" cy="191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DFF7066-F023-2AE0-8E9B-4BD59708C942}"/>
              </a:ext>
            </a:extLst>
          </p:cNvPr>
          <p:cNvGrpSpPr/>
          <p:nvPr/>
        </p:nvGrpSpPr>
        <p:grpSpPr>
          <a:xfrm>
            <a:off x="1109894" y="775968"/>
            <a:ext cx="6963796" cy="6082032"/>
            <a:chOff x="326898" y="721720"/>
            <a:chExt cx="6998924" cy="60820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92C898-21C6-C9AB-C9C2-21C11D1355CA}"/>
                </a:ext>
              </a:extLst>
            </p:cNvPr>
            <p:cNvSpPr txBox="1"/>
            <p:nvPr/>
          </p:nvSpPr>
          <p:spPr>
            <a:xfrm>
              <a:off x="326898" y="721720"/>
              <a:ext cx="2755202" cy="504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55320" algn="ctr">
                <a:lnSpc>
                  <a:spcPct val="115000"/>
                </a:lnSpc>
                <a:tabLst>
                  <a:tab pos="998220" algn="l"/>
                </a:tabLst>
              </a:pPr>
              <a:r>
                <a:rPr lang="en-US" sz="1200" b="1" dirty="0">
                  <a:solidFill>
                    <a:srgbClr val="0000FF"/>
                  </a:solidFill>
                  <a:latin typeface="camb"/>
                  <a:ea typeface="Times New Roman" panose="02020603050405020304" pitchFamily="18" charset="0"/>
                </a:rPr>
                <a:t>Implementation and design of </a:t>
              </a:r>
              <a:r>
                <a:rPr lang="en-US" sz="1200" b="1" dirty="0" err="1">
                  <a:solidFill>
                    <a:srgbClr val="0000FF"/>
                  </a:solidFill>
                  <a:latin typeface="camb"/>
                  <a:ea typeface="Times New Roman" panose="02020603050405020304" pitchFamily="18" charset="0"/>
                </a:rPr>
                <a:t>cobots</a:t>
              </a:r>
              <a:r>
                <a:rPr lang="en-US" sz="1200" b="1" dirty="0">
                  <a:solidFill>
                    <a:srgbClr val="0000FF"/>
                  </a:solidFill>
                  <a:latin typeface="camb"/>
                  <a:ea typeface="Times New Roman" panose="02020603050405020304" pitchFamily="18" charset="0"/>
                </a:rPr>
                <a:t> in floriculture</a:t>
              </a:r>
              <a:endParaRPr lang="en-IN" sz="1200" b="1" dirty="0">
                <a:solidFill>
                  <a:srgbClr val="0000FF"/>
                </a:solidFill>
                <a:latin typeface="camb"/>
                <a:ea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046F36-96CC-6740-9245-12CFCD3E3841}"/>
                </a:ext>
              </a:extLst>
            </p:cNvPr>
            <p:cNvSpPr txBox="1"/>
            <p:nvPr/>
          </p:nvSpPr>
          <p:spPr>
            <a:xfrm>
              <a:off x="2754965" y="768659"/>
              <a:ext cx="4570857" cy="72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55320" algn="ctr">
                <a:lnSpc>
                  <a:spcPct val="115000"/>
                </a:lnSpc>
                <a:tabLst>
                  <a:tab pos="998220" algn="l"/>
                </a:tabLst>
              </a:pPr>
              <a:r>
                <a:rPr lang="en-US" sz="1200" b="1" dirty="0">
                  <a:solidFill>
                    <a:srgbClr val="0000FF"/>
                  </a:solidFill>
                  <a:latin typeface="camb"/>
                  <a:ea typeface="Times New Roman" panose="02020603050405020304" pitchFamily="18" charset="0"/>
                </a:rPr>
                <a:t>Silent surveillance autonomous drone for disaster management and military security using artificial intelligence</a:t>
              </a:r>
              <a:endParaRPr lang="en-IN" sz="1200" b="1" dirty="0">
                <a:solidFill>
                  <a:srgbClr val="0000FF"/>
                </a:solidFill>
                <a:latin typeface="camb"/>
                <a:ea typeface="Times New Roman" panose="02020603050405020304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41D764-12A0-7255-F413-4E3A95188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7" y="1449099"/>
              <a:ext cx="2981276" cy="21558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5946CE-1978-2979-73F1-F8556047598F}"/>
                </a:ext>
              </a:extLst>
            </p:cNvPr>
            <p:cNvSpPr txBox="1"/>
            <p:nvPr/>
          </p:nvSpPr>
          <p:spPr>
            <a:xfrm>
              <a:off x="999871" y="3875767"/>
              <a:ext cx="4570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b="1" kern="0" dirty="0">
                  <a:solidFill>
                    <a:srgbClr val="0000FF"/>
                  </a:solidFill>
                  <a:latin typeface="camb"/>
                  <a:ea typeface="Calibri" panose="020F0502020204030204" pitchFamily="34" charset="0"/>
                </a:rPr>
                <a:t>Electrical mountain Board</a:t>
              </a:r>
              <a:endParaRPr lang="en-IN" sz="1200" dirty="0">
                <a:solidFill>
                  <a:srgbClr val="0000FF"/>
                </a:solidFill>
                <a:latin typeface="camb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4726BF-1B4D-1B37-2E27-07C11A8A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204" y="4245098"/>
              <a:ext cx="2759773" cy="255865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4BAA84-D1A4-CC34-4731-3682F76AF203}"/>
                </a:ext>
              </a:extLst>
            </p:cNvPr>
            <p:cNvSpPr txBox="1"/>
            <p:nvPr/>
          </p:nvSpPr>
          <p:spPr>
            <a:xfrm>
              <a:off x="2530285" y="3859519"/>
              <a:ext cx="4570857" cy="29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55320" algn="ctr">
                <a:lnSpc>
                  <a:spcPct val="115000"/>
                </a:lnSpc>
                <a:tabLst>
                  <a:tab pos="998220" algn="l"/>
                </a:tabLst>
              </a:pPr>
              <a:r>
                <a:rPr lang="en-US" sz="1200" b="1" dirty="0">
                  <a:solidFill>
                    <a:srgbClr val="0000FF"/>
                  </a:solidFill>
                  <a:latin typeface="camb"/>
                  <a:ea typeface="Times New Roman" panose="02020603050405020304" pitchFamily="18" charset="0"/>
                </a:rPr>
                <a:t>Therapeutic treadmill</a:t>
              </a:r>
              <a:endParaRPr lang="en-IN" sz="1200" b="1" dirty="0">
                <a:solidFill>
                  <a:srgbClr val="0000FF"/>
                </a:solidFill>
                <a:latin typeface="camb"/>
                <a:ea typeface="Times New Roman" panose="02020603050405020304" pitchFamily="18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9CA9424-E5A9-F836-46DB-69F36A0A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6671" y="4285353"/>
              <a:ext cx="2963151" cy="225738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DFD57-1575-989B-01A8-D1A414C3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71544-9BDD-4045-B002-45443B8CAACE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CEADD-83BE-4B51-8682-1988AED6D2F0}"/>
              </a:ext>
            </a:extLst>
          </p:cNvPr>
          <p:cNvSpPr txBox="1"/>
          <p:nvPr/>
        </p:nvSpPr>
        <p:spPr>
          <a:xfrm>
            <a:off x="5921507" y="109407"/>
            <a:ext cx="2176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PROJECTS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53340-D29B-7ACD-35A2-5EF1B2A05DAF}"/>
              </a:ext>
            </a:extLst>
          </p:cNvPr>
          <p:cNvSpPr/>
          <p:nvPr/>
        </p:nvSpPr>
        <p:spPr>
          <a:xfrm>
            <a:off x="8553363" y="907059"/>
            <a:ext cx="213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0000FF"/>
                </a:solidFill>
                <a:latin typeface="camb"/>
              </a:rPr>
              <a:t>Design and Fabrication of Quad Bike for Physically Challenged</a:t>
            </a:r>
            <a:endParaRPr lang="en-GB" sz="1200" b="1" dirty="0">
              <a:solidFill>
                <a:srgbClr val="0000FF"/>
              </a:solidFill>
              <a:latin typeface="camb"/>
            </a:endParaRPr>
          </a:p>
        </p:txBody>
      </p:sp>
      <p:pic>
        <p:nvPicPr>
          <p:cNvPr id="7" name="Picture 6" descr="Project_KSCST.jpeg">
            <a:extLst>
              <a:ext uri="{FF2B5EF4-FFF2-40B4-BE49-F238E27FC236}">
                <a16:creationId xmlns:a16="http://schemas.microsoft.com/office/drawing/2014/main" id="{95794982-E8B6-8B22-2814-E163D16C7C6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46644" y="1574800"/>
            <a:ext cx="2966313" cy="4084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BB7FAAB2-B63A-79A6-8049-698DFF0EB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9D22B9E-0721-BA7E-C2DF-FE5BE56F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EEE, NHCE</a:t>
            </a:r>
          </a:p>
        </p:txBody>
      </p:sp>
      <p:pic>
        <p:nvPicPr>
          <p:cNvPr id="20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5570078C-BDDF-414D-ADAA-BA24E4E29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1">
            <a:extLst>
              <a:ext uri="{FF2B5EF4-FFF2-40B4-BE49-F238E27FC236}">
                <a16:creationId xmlns:a16="http://schemas.microsoft.com/office/drawing/2014/main" id="{79FB1B04-F05F-4123-B027-28BE6E645565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1563694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1A5F9-740D-4128-A8DC-9C58B79B9AE7}" type="datetime1">
              <a:rPr lang="en-US" smtClean="0"/>
              <a:t>1/13/2026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23</a:t>
            </a:fld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5274394" y="611001"/>
            <a:ext cx="4188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None/>
            </a:pPr>
            <a:r>
              <a:rPr lang="en-US" b="1" dirty="0">
                <a:solidFill>
                  <a:srgbClr val="002060"/>
                </a:solidFill>
                <a:latin typeface="Book Antiqua" panose="02040602050305030304" pitchFamily="18" charset="0"/>
              </a:rPr>
              <a:t>Working models  /charts /monograms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80291" y="938997"/>
            <a:ext cx="11397673" cy="5458690"/>
            <a:chOff x="1019" y="1461936"/>
            <a:chExt cx="9122407" cy="4717521"/>
          </a:xfrm>
        </p:grpSpPr>
        <p:pic>
          <p:nvPicPr>
            <p:cNvPr id="9" name="Picture 8" descr="IMG-20200723-WA003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219" y="1461936"/>
              <a:ext cx="2647512" cy="20496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7" descr="IMG-20200723-WA002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717031"/>
              <a:ext cx="2131142" cy="246242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 descr="IMG-20200723-WA002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127" y="3717032"/>
              <a:ext cx="2034697" cy="246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G-20200723-WA002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407" y="3717033"/>
              <a:ext cx="2075861" cy="246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IMG-20200723-WA002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990" y="3717031"/>
              <a:ext cx="1767490" cy="246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G-20200722-WA001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" y="1461936"/>
              <a:ext cx="3148582" cy="20496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Picture 1" descr="IMG-20200723-WA003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2357" y="1461936"/>
              <a:ext cx="2961069" cy="20496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1F340-3F82-4DB9-AE32-EFE1CD77B954}"/>
              </a:ext>
            </a:extLst>
          </p:cNvPr>
          <p:cNvSpPr/>
          <p:nvPr/>
        </p:nvSpPr>
        <p:spPr>
          <a:xfrm>
            <a:off x="4320475" y="149336"/>
            <a:ext cx="4543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ook Antiqua" panose="02040602050305030304" pitchFamily="18" charset="0"/>
              </a:rPr>
              <a:t>PROJECT BASED LEARNING</a:t>
            </a:r>
            <a:endParaRPr lang="en-IN" sz="2400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19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B738B5BE-D2E4-4FEF-B6A2-0156513DA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1">
            <a:extLst>
              <a:ext uri="{FF2B5EF4-FFF2-40B4-BE49-F238E27FC236}">
                <a16:creationId xmlns:a16="http://schemas.microsoft.com/office/drawing/2014/main" id="{27945DC5-E6FF-4ECA-8752-526EFFE57053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2941957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7C9F-CF8F-428A-92CB-87502ECE89BF}" type="datetime1">
              <a:rPr lang="en-US" smtClean="0"/>
              <a:t>1/13/2026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24</a:t>
            </a:fld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40AB7-82F9-4156-82B6-2D4656E9B829}"/>
              </a:ext>
            </a:extLst>
          </p:cNvPr>
          <p:cNvSpPr/>
          <p:nvPr/>
        </p:nvSpPr>
        <p:spPr>
          <a:xfrm>
            <a:off x="3720147" y="284157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ook Antiqua" panose="02040602050305030304" pitchFamily="18" charset="0"/>
              </a:rPr>
              <a:t>STUDENT ACHIEVEMENTS</a:t>
            </a:r>
            <a:endParaRPr lang="en-IN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6A9B37-9C77-446E-B4A7-0172A2B7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584" y="846624"/>
            <a:ext cx="5403457" cy="3089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A8E2C-FF1B-44EC-BC34-AF70F8E97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1" y="3046942"/>
            <a:ext cx="6191503" cy="3309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CF325DDA-6DF0-4A76-83E6-63A529F1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1">
            <a:extLst>
              <a:ext uri="{FF2B5EF4-FFF2-40B4-BE49-F238E27FC236}">
                <a16:creationId xmlns:a16="http://schemas.microsoft.com/office/drawing/2014/main" id="{1196D66D-E792-40F5-B800-41DCA675B6C0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115666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CC2-F38F-F750-3A80-CED911E1A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B5092-2BD9-AE18-1BFB-FD0D2629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6C4B-B88D-4911-BF5F-89FD877F8D00}" type="datetime1">
              <a:rPr lang="en-US" smtClean="0"/>
              <a:t>1/13/2026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DAEF-7031-940F-A727-2E81491D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AE566-7096-BB74-F518-5E976470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5414F-FD67-43C7-990C-CECA2390C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8" r="13574"/>
          <a:stretch/>
        </p:blipFill>
        <p:spPr>
          <a:xfrm>
            <a:off x="0" y="-7380"/>
            <a:ext cx="1988598" cy="762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834AF7-E456-4DC7-B515-8F35F883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83" y="750762"/>
            <a:ext cx="4396594" cy="48932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14DB95-5D7F-4721-A5F9-9514EFCA5CED}"/>
              </a:ext>
            </a:extLst>
          </p:cNvPr>
          <p:cNvSpPr/>
          <p:nvPr/>
        </p:nvSpPr>
        <p:spPr>
          <a:xfrm>
            <a:off x="900567" y="5620671"/>
            <a:ext cx="48482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Apeksh</a:t>
            </a:r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</a:rPr>
              <a:t> Singh (1NH23EE007) and Shashank S (1NH23EE095) from the Department of Electrical and Electronics Engineering, NHCE participated and </a:t>
            </a:r>
            <a:r>
              <a:rPr lang="en-US" sz="11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Secured Second Prize </a:t>
            </a:r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</a:rPr>
              <a:t>in Milagro 2K25 (Robo Race) — a National Level Tech Symposium held at Sai Ram College of Engineering.</a:t>
            </a:r>
            <a:endParaRPr lang="en-IN" sz="1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BBFFE5-7CDE-49D4-8886-560ADBD793B5}"/>
              </a:ext>
            </a:extLst>
          </p:cNvPr>
          <p:cNvSpPr/>
          <p:nvPr/>
        </p:nvSpPr>
        <p:spPr>
          <a:xfrm>
            <a:off x="6541159" y="5406842"/>
            <a:ext cx="44855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050" b="1" dirty="0">
                <a:latin typeface="Cambria" panose="02040503050406030204" pitchFamily="18" charset="0"/>
                <a:ea typeface="Cambria" panose="02040503050406030204" pitchFamily="18" charset="0"/>
              </a:rPr>
              <a:t>Nayana Subramani</a:t>
            </a:r>
            <a:r>
              <a:rPr lang="en-US" sz="1050" b="1" dirty="0">
                <a:latin typeface="Cambria" panose="02040503050406030204" pitchFamily="18" charset="0"/>
                <a:ea typeface="Cambria" panose="02040503050406030204" pitchFamily="18" charset="0"/>
              </a:rPr>
              <a:t> (USN: 1NH24EE064)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N" sz="105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Secured First prize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 in IDEATHON, 2025 version 4.0 for the theme health and wellbeing </a:t>
            </a:r>
            <a:r>
              <a:rPr lang="en-US" sz="1050" dirty="0">
                <a:latin typeface="Cambria" panose="02040503050406030204" pitchFamily="18" charset="0"/>
                <a:ea typeface="Cambria" panose="02040503050406030204" pitchFamily="18" charset="0"/>
              </a:rPr>
              <a:t>organized by ISTE 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 at Channabasaveshwara Institute of Technology, </a:t>
            </a:r>
            <a:r>
              <a:rPr lang="en-IN" sz="1050" dirty="0" err="1">
                <a:latin typeface="Cambria" panose="02040503050406030204" pitchFamily="18" charset="0"/>
                <a:ea typeface="Cambria" panose="02040503050406030204" pitchFamily="18" charset="0"/>
              </a:rPr>
              <a:t>Tumkur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 on 5</a:t>
            </a:r>
            <a:r>
              <a:rPr lang="en-IN" sz="105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 December, 2025</a:t>
            </a:r>
          </a:p>
          <a:p>
            <a:pPr algn="just"/>
            <a:endParaRPr lang="en-IN" sz="10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9C1F8D-14C5-4611-A977-FADE5A53F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47" y="602410"/>
            <a:ext cx="4755170" cy="4755170"/>
          </a:xfrm>
          <a:prstGeom prst="rect">
            <a:avLst/>
          </a:prstGeom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2E68277B-6664-4DFC-9C1F-104DDA0E3A01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8816DF-8687-43A6-83F0-E6B49E31AFC9}"/>
              </a:ext>
            </a:extLst>
          </p:cNvPr>
          <p:cNvSpPr/>
          <p:nvPr/>
        </p:nvSpPr>
        <p:spPr>
          <a:xfrm>
            <a:off x="3720147" y="284157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ook Antiqua" panose="02040602050305030304" pitchFamily="18" charset="0"/>
              </a:rPr>
              <a:t>STUDENT ACHIEVEMENTS</a:t>
            </a:r>
            <a:endParaRPr lang="en-IN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28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386544-9C9F-4EBE-45A7-4B148BA428AE}"/>
              </a:ext>
            </a:extLst>
          </p:cNvPr>
          <p:cNvSpPr txBox="1"/>
          <p:nvPr/>
        </p:nvSpPr>
        <p:spPr>
          <a:xfrm>
            <a:off x="1148443" y="6006882"/>
            <a:ext cx="9895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Nishanth M(1NH24EE406) &amp; Veeresh W(1NH22EE411) for winning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Third place </a:t>
            </a: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in “Logic Loop” at SRUJANA 2025 at Global Campus Chanakya University</a:t>
            </a:r>
          </a:p>
        </p:txBody>
      </p:sp>
      <p:pic>
        <p:nvPicPr>
          <p:cNvPr id="12" name="Picture 11" descr="A group of men standing in front of a large screen&#10;&#10;AI-generated content may be incorrect.">
            <a:extLst>
              <a:ext uri="{FF2B5EF4-FFF2-40B4-BE49-F238E27FC236}">
                <a16:creationId xmlns:a16="http://schemas.microsoft.com/office/drawing/2014/main" id="{B2205B5E-6ADA-565A-A6F6-1D1E35B3F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61" y="558730"/>
            <a:ext cx="4198453" cy="27978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black certificate with white text&#10;&#10;AI-generated content may be incorrect.">
            <a:extLst>
              <a:ext uri="{FF2B5EF4-FFF2-40B4-BE49-F238E27FC236}">
                <a16:creationId xmlns:a16="http://schemas.microsoft.com/office/drawing/2014/main" id="{56556503-934D-2798-9256-CFABD9060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9950" y="1986993"/>
            <a:ext cx="3186768" cy="4348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F36922-56EA-E391-5D26-4A6961765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516" y="2638260"/>
            <a:ext cx="4505685" cy="33068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613B9-6570-41FF-BF3A-F364AD5B9B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88" r="13574"/>
          <a:stretch/>
        </p:blipFill>
        <p:spPr>
          <a:xfrm>
            <a:off x="0" y="-7380"/>
            <a:ext cx="1988598" cy="7628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52CD8-B500-4E08-A30D-F9A2FF14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A623-DB81-4DFB-B739-39FFB8C8B994}" type="datetime1">
              <a:rPr lang="en-US" smtClean="0"/>
              <a:t>1/13/2026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81D084-1A45-42CD-8D67-520F6CD7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21217-2AAB-4655-9715-8499AF6B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26</a:t>
            </a:fld>
            <a:endParaRPr lang="en-IN"/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D07D838-F803-483F-9CAE-E44F12282C69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8C360-90FF-4018-8430-6F6B92B90B18}"/>
              </a:ext>
            </a:extLst>
          </p:cNvPr>
          <p:cNvSpPr/>
          <p:nvPr/>
        </p:nvSpPr>
        <p:spPr>
          <a:xfrm>
            <a:off x="3813761" y="86226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ook Antiqua" panose="02040602050305030304" pitchFamily="18" charset="0"/>
              </a:rPr>
              <a:t>STUDENT ACHIEVEMENTS</a:t>
            </a:r>
            <a:endParaRPr lang="en-IN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26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ertificate on a table&#10;&#10;AI-generated content may be incorrect.">
            <a:extLst>
              <a:ext uri="{FF2B5EF4-FFF2-40B4-BE49-F238E27FC236}">
                <a16:creationId xmlns:a16="http://schemas.microsoft.com/office/drawing/2014/main" id="{58EFAE84-812F-F558-AECE-40B78FD84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1" t="6506" r="5934" b="4250"/>
          <a:stretch>
            <a:fillRect/>
          </a:stretch>
        </p:blipFill>
        <p:spPr>
          <a:xfrm rot="16200000">
            <a:off x="5352506" y="-210221"/>
            <a:ext cx="4584251" cy="7056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57A49-09F5-3FFD-B75F-6468723F0D47}"/>
              </a:ext>
            </a:extLst>
          </p:cNvPr>
          <p:cNvSpPr txBox="1"/>
          <p:nvPr/>
        </p:nvSpPr>
        <p:spPr>
          <a:xfrm>
            <a:off x="1638300" y="5900057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Congratulations to Apeksh Singh(1NH22EE007) for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secured Second Prize</a:t>
            </a: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 in Classic Powerlifting competition(120 Category) at Amrita Vishwa </a:t>
            </a:r>
            <a:r>
              <a:rPr lang="en-IN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Vidhyapeetham</a:t>
            </a: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, Bengaluru</a:t>
            </a:r>
          </a:p>
        </p:txBody>
      </p:sp>
      <p:pic>
        <p:nvPicPr>
          <p:cNvPr id="3" name="Picture 2" descr="A person with a beard wearing glasses&#10;&#10;AI-generated content may be incorrect.">
            <a:extLst>
              <a:ext uri="{FF2B5EF4-FFF2-40B4-BE49-F238E27FC236}">
                <a16:creationId xmlns:a16="http://schemas.microsoft.com/office/drawing/2014/main" id="{478599AB-18B1-949A-1E56-A993317D79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" t="10930" r="7124" b="14281"/>
          <a:stretch>
            <a:fillRect/>
          </a:stretch>
        </p:blipFill>
        <p:spPr>
          <a:xfrm>
            <a:off x="994299" y="1866899"/>
            <a:ext cx="3200400" cy="3124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F321C-A06E-4A51-80F4-C0BDBA9589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88" r="13574"/>
          <a:stretch/>
        </p:blipFill>
        <p:spPr>
          <a:xfrm>
            <a:off x="0" y="-7380"/>
            <a:ext cx="1988598" cy="7628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5CE2A-9C15-47EA-A367-6BBE5918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8D0E-8A15-46FD-99EF-0B5A454AF33C}" type="datetime1">
              <a:rPr lang="en-US" smtClean="0"/>
              <a:t>1/13/2026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C7C1C-8808-4875-89F5-4896E2BB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F19E02-0CC0-4552-A363-E632DB29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27</a:t>
            </a:fld>
            <a:endParaRPr lang="en-IN"/>
          </a:p>
        </p:txBody>
      </p:sp>
      <p:sp>
        <p:nvSpPr>
          <p:cNvPr id="11" name="Title 11">
            <a:extLst>
              <a:ext uri="{FF2B5EF4-FFF2-40B4-BE49-F238E27FC236}">
                <a16:creationId xmlns:a16="http://schemas.microsoft.com/office/drawing/2014/main" id="{E65A8545-5D55-4E70-8A88-F7A00482D484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2BB1A-D04C-4235-AC9B-EEE07BEC3E34}"/>
              </a:ext>
            </a:extLst>
          </p:cNvPr>
          <p:cNvSpPr/>
          <p:nvPr/>
        </p:nvSpPr>
        <p:spPr>
          <a:xfrm>
            <a:off x="3720147" y="284157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ook Antiqua" panose="02040602050305030304" pitchFamily="18" charset="0"/>
              </a:rPr>
              <a:t>STUDENT ACHIEVEMENTS</a:t>
            </a:r>
            <a:endParaRPr lang="en-IN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167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CC2-F38F-F750-3A80-CED911E1A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B5092-2BD9-AE18-1BFB-FD0D2629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3578-CE31-4DD3-8044-D7E4173CAA3B}" type="datetime1">
              <a:rPr lang="en-US" smtClean="0"/>
              <a:t>1/13/2026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DAEF-7031-940F-A727-2E81491D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AE566-7096-BB74-F518-5E976470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5414F-FD67-43C7-990C-CECA2390C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8" r="13574"/>
          <a:stretch/>
        </p:blipFill>
        <p:spPr>
          <a:xfrm>
            <a:off x="0" y="-7380"/>
            <a:ext cx="1988598" cy="762889"/>
          </a:xfrm>
          <a:prstGeom prst="rect">
            <a:avLst/>
          </a:prstGeom>
        </p:spPr>
      </p:pic>
      <p:pic>
        <p:nvPicPr>
          <p:cNvPr id="14" name="Picture 13" descr="secured the Second Place at the State Level IDEATHON 2025">
            <a:extLst>
              <a:ext uri="{FF2B5EF4-FFF2-40B4-BE49-F238E27FC236}">
                <a16:creationId xmlns:a16="http://schemas.microsoft.com/office/drawing/2014/main" id="{1FBCB32D-C91A-4A03-8E66-E1E95029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75" y="556920"/>
            <a:ext cx="5609227" cy="62895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3D9B02-BED0-4CB8-AA5E-21501396C093}"/>
              </a:ext>
            </a:extLst>
          </p:cNvPr>
          <p:cNvSpPr/>
          <p:nvPr/>
        </p:nvSpPr>
        <p:spPr>
          <a:xfrm>
            <a:off x="603884" y="2379417"/>
            <a:ext cx="4735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/>
              <a:t>Dwiraj</a:t>
            </a:r>
            <a:r>
              <a:rPr lang="en-US" sz="1600" b="1" dirty="0"/>
              <a:t> S – 3rd Sem EEE </a:t>
            </a:r>
            <a:r>
              <a:rPr lang="en-IN" sz="1600" b="1" dirty="0">
                <a:solidFill>
                  <a:srgbClr val="C00000"/>
                </a:solidFill>
              </a:rPr>
              <a:t>secured the Second Place </a:t>
            </a:r>
            <a:r>
              <a:rPr lang="en-IN" sz="1600" b="1" dirty="0"/>
              <a:t>at the State Level IDEATHON 2025 O</a:t>
            </a:r>
            <a:r>
              <a:rPr lang="en-US" sz="1600" b="1" dirty="0" err="1"/>
              <a:t>rganized</a:t>
            </a:r>
            <a:r>
              <a:rPr lang="en-US" sz="1600" b="1" dirty="0"/>
              <a:t> by the AICTE IDEA Lab – Department of Research &amp; Development, NHCE</a:t>
            </a:r>
            <a:endParaRPr lang="en-IN" sz="1600" b="1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DF8FA22D-CF2F-4378-937D-EE06B2685512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1DDBC1-80C8-4D85-B5B8-14F05BF3D74B}"/>
              </a:ext>
            </a:extLst>
          </p:cNvPr>
          <p:cNvSpPr/>
          <p:nvPr/>
        </p:nvSpPr>
        <p:spPr>
          <a:xfrm>
            <a:off x="3581400" y="136525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ook Antiqua" panose="02040602050305030304" pitchFamily="18" charset="0"/>
              </a:rPr>
              <a:t>STUDENT ACHIEVEMENTS</a:t>
            </a:r>
            <a:endParaRPr lang="en-IN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67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04891" y="668242"/>
            <a:ext cx="6150006" cy="1905000"/>
          </a:xfrm>
        </p:spPr>
        <p:txBody>
          <a:bodyPr>
            <a:noAutofit/>
          </a:bodyPr>
          <a:lstStyle/>
          <a:p>
            <a:pPr marL="285718" indent="-285718" algn="just"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</a:pPr>
            <a:r>
              <a:rPr lang="en-US" sz="1600" b="1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Aptitude &amp; Soft Skills Training</a:t>
            </a:r>
          </a:p>
          <a:p>
            <a:pPr marL="285718" indent="-285718" algn="just"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</a:pPr>
            <a:r>
              <a:rPr lang="en-US" sz="1600" b="1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Employability Index Mapping Workshop</a:t>
            </a:r>
          </a:p>
          <a:p>
            <a:pPr marL="285718" indent="-285718" algn="just"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</a:pPr>
            <a:r>
              <a:rPr lang="en-US" sz="1600" b="1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Mock Interviews</a:t>
            </a:r>
          </a:p>
          <a:p>
            <a:pPr marL="285718" indent="-285718" algn="just"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</a:pPr>
            <a:r>
              <a:rPr lang="en-US" sz="1600" b="1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CV Writing Workshop</a:t>
            </a:r>
          </a:p>
          <a:p>
            <a:pPr marL="285718" indent="-285718" algn="just"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</a:pPr>
            <a:r>
              <a:rPr lang="en-US" sz="1600" b="1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Comprehensive Technical  Training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715000" y="122367"/>
            <a:ext cx="487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PLACEMENT &amp; TRAINING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BF836-7129-4D9C-BCB6-1B1E8804394B}" type="datetime1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 t="8531"/>
          <a:stretch/>
        </p:blipFill>
        <p:spPr bwMode="auto">
          <a:xfrm>
            <a:off x="8559728" y="2967241"/>
            <a:ext cx="3200544" cy="308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 descr="C:\Users\kvino\OneDrive\Desktop\WhatsApp Image 2021-09-08 at 2.13.37 PM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94" y="3141808"/>
            <a:ext cx="3421580" cy="2822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2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0CC3E5C-B2A1-486B-A682-C87D14307534}"/>
              </a:ext>
            </a:extLst>
          </p:cNvPr>
          <p:cNvGrpSpPr/>
          <p:nvPr/>
        </p:nvGrpSpPr>
        <p:grpSpPr>
          <a:xfrm>
            <a:off x="4715028" y="3110295"/>
            <a:ext cx="2839869" cy="2945364"/>
            <a:chOff x="4792795" y="2685101"/>
            <a:chExt cx="2839869" cy="29453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87E108-AD3B-47D9-86F8-263FDA79A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435" t="35851" r="31362" b="17936"/>
            <a:stretch/>
          </p:blipFill>
          <p:spPr>
            <a:xfrm>
              <a:off x="4792795" y="2685101"/>
              <a:ext cx="2839869" cy="294536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7EB7DA-09A4-4D6B-8164-A483AEA87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80" t="72363" r="67817" b="7315"/>
            <a:stretch/>
          </p:blipFill>
          <p:spPr>
            <a:xfrm>
              <a:off x="5000509" y="2716614"/>
              <a:ext cx="928703" cy="44181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9CAFD19-0F7B-4D47-B75D-01AC6B3639CA}"/>
              </a:ext>
            </a:extLst>
          </p:cNvPr>
          <p:cNvSpPr txBox="1"/>
          <p:nvPr/>
        </p:nvSpPr>
        <p:spPr>
          <a:xfrm>
            <a:off x="4017868" y="2470103"/>
            <a:ext cx="3394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International Placements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619AC3D-CE06-4B6D-9F66-9CAF3DFD6677}"/>
              </a:ext>
            </a:extLst>
          </p:cNvPr>
          <p:cNvSpPr txBox="1">
            <a:spLocks/>
          </p:cNvSpPr>
          <p:nvPr/>
        </p:nvSpPr>
        <p:spPr>
          <a:xfrm>
            <a:off x="7511243" y="744881"/>
            <a:ext cx="3725960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EEE PLACEMENT- Batch 2025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9C59DD1-F174-45CF-9B2A-B6634542E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69471"/>
              </p:ext>
            </p:extLst>
          </p:nvPr>
        </p:nvGraphicFramePr>
        <p:xfrm>
          <a:off x="7166046" y="1161569"/>
          <a:ext cx="4416354" cy="158552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84389">
                  <a:extLst>
                    <a:ext uri="{9D8B030D-6E8A-4147-A177-3AD203B41FA5}">
                      <a16:colId xmlns:a16="http://schemas.microsoft.com/office/drawing/2014/main" val="175602483"/>
                    </a:ext>
                  </a:extLst>
                </a:gridCol>
                <a:gridCol w="1460818">
                  <a:extLst>
                    <a:ext uri="{9D8B030D-6E8A-4147-A177-3AD203B41FA5}">
                      <a16:colId xmlns:a16="http://schemas.microsoft.com/office/drawing/2014/main" val="2349760193"/>
                    </a:ext>
                  </a:extLst>
                </a:gridCol>
                <a:gridCol w="1371147">
                  <a:extLst>
                    <a:ext uri="{9D8B030D-6E8A-4147-A177-3AD203B41FA5}">
                      <a16:colId xmlns:a16="http://schemas.microsoft.com/office/drawing/2014/main" val="1654099873"/>
                    </a:ext>
                  </a:extLst>
                </a:gridCol>
              </a:tblGrid>
              <a:tr h="33584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Students Strength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Placed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Startups</a:t>
                      </a:r>
                      <a:r>
                        <a:rPr lang="en-IN" sz="1400" dirty="0"/>
                        <a:t>/</a:t>
                      </a:r>
                    </a:p>
                    <a:p>
                      <a:pPr algn="ctr"/>
                      <a:r>
                        <a:rPr lang="en-IN" sz="1400" dirty="0"/>
                        <a:t>Entrepreneur/</a:t>
                      </a:r>
                    </a:p>
                    <a:p>
                      <a:pPr algn="ctr"/>
                      <a:r>
                        <a:rPr lang="en-IN" sz="1400" dirty="0"/>
                        <a:t>Higher studies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198986"/>
                  </a:ext>
                </a:extLst>
              </a:tr>
              <a:tr h="33584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86 (ongoing)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305262"/>
                  </a:ext>
                </a:extLst>
              </a:tr>
              <a:tr h="33584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000FF"/>
                          </a:solidFill>
                        </a:rPr>
                        <a:t>Placement Percentage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rgbClr val="0000FF"/>
                          </a:solidFill>
                        </a:rPr>
                        <a:t>91%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053039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F2F5E8D3-163F-43D9-9F02-6A233BE39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6" y="5685684"/>
            <a:ext cx="924435" cy="155823"/>
          </a:xfrm>
          <a:prstGeom prst="rect">
            <a:avLst/>
          </a:prstGeom>
        </p:spPr>
      </p:pic>
      <p:pic>
        <p:nvPicPr>
          <p:cNvPr id="20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39F4F9B9-A81B-42D1-8F59-DEC1A8AA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1">
            <a:extLst>
              <a:ext uri="{FF2B5EF4-FFF2-40B4-BE49-F238E27FC236}">
                <a16:creationId xmlns:a16="http://schemas.microsoft.com/office/drawing/2014/main" id="{9F6DE5FE-136B-4EC3-AAC7-9480A7EAEB98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23289" y="880150"/>
            <a:ext cx="9337965" cy="587693"/>
          </a:xfrm>
          <a:noFill/>
          <a:ln w="1905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en-US" sz="1800" b="1" dirty="0">
                <a:solidFill>
                  <a:srgbClr val="0000FF"/>
                </a:solidFill>
                <a:latin typeface="Cambria"/>
                <a:ea typeface="Cambria"/>
                <a:cs typeface="Times New Roman"/>
              </a:rPr>
              <a:t>B.E – Electrical and Electronics  Engineering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164444" y="108867"/>
            <a:ext cx="4648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PROGRAMS OFFERED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BED90-0415-4FF0-8CA7-1CD70589F72B}" type="datetime1">
              <a:rPr lang="en-US" smtClean="0"/>
              <a:t>1/12/2026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object 13"/>
          <p:cNvSpPr txBox="1">
            <a:spLocks/>
          </p:cNvSpPr>
          <p:nvPr/>
        </p:nvSpPr>
        <p:spPr>
          <a:xfrm>
            <a:off x="2628900" y="1647022"/>
            <a:ext cx="6934200" cy="45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IN" sz="2900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COURSE  STRUCTURE – (</a:t>
            </a:r>
            <a:r>
              <a:rPr lang="en-IN" sz="2900" b="1" dirty="0">
                <a:solidFill>
                  <a:srgbClr val="0000FF"/>
                </a:solidFill>
                <a:latin typeface="Cambria" pitchFamily="18" charset="0"/>
                <a:ea typeface="Cambria" pitchFamily="18" charset="0"/>
              </a:rPr>
              <a:t>Curriculum Design as per Industry Expectations) </a:t>
            </a:r>
          </a:p>
          <a:p>
            <a:pPr algn="ctr">
              <a:spcBef>
                <a:spcPct val="0"/>
              </a:spcBef>
              <a:defRPr/>
            </a:pPr>
            <a:r>
              <a:rPr lang="en-IN" sz="1400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  <a:endParaRPr lang="en-IN" sz="800" b="1" dirty="0">
              <a:solidFill>
                <a:srgbClr val="0000FF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798094-B621-4EF4-BA7F-3F9A432C5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1424"/>
              </p:ext>
            </p:extLst>
          </p:nvPr>
        </p:nvGraphicFramePr>
        <p:xfrm>
          <a:off x="1623289" y="2064310"/>
          <a:ext cx="9730510" cy="4192380"/>
        </p:xfrm>
        <a:graphic>
          <a:graphicData uri="http://schemas.openxmlformats.org/drawingml/2006/table">
            <a:tbl>
              <a:tblPr/>
              <a:tblGrid>
                <a:gridCol w="9730510">
                  <a:extLst>
                    <a:ext uri="{9D8B030D-6E8A-4147-A177-3AD203B41FA5}">
                      <a16:colId xmlns:a16="http://schemas.microsoft.com/office/drawing/2014/main" val="969214919"/>
                    </a:ext>
                  </a:extLst>
                </a:gridCol>
              </a:tblGrid>
              <a:tr h="28854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Basic Science Courses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​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157748"/>
                  </a:ext>
                </a:extLst>
              </a:tr>
              <a:tr h="28854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Engineering Science Courses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​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362029"/>
                  </a:ext>
                </a:extLst>
              </a:tr>
              <a:tr h="35195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Humanity Social Science &amp; Management Courses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​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130308"/>
                  </a:ext>
                </a:extLst>
              </a:tr>
              <a:tr h="28854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Professional Core Courses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​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579261"/>
                  </a:ext>
                </a:extLst>
              </a:tr>
              <a:tr h="28854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Professional Elective Courses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​ 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699704"/>
                  </a:ext>
                </a:extLst>
              </a:tr>
              <a:tr h="28854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Open Elective(multidisciplinary) Course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​s 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593836"/>
                  </a:ext>
                </a:extLst>
              </a:tr>
              <a:tr h="28854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Ability Enhancement Courses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​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143264"/>
                  </a:ext>
                </a:extLst>
              </a:tr>
              <a:tr h="28854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Skill Courses (Mini Projects and Major Project)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​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348754"/>
                  </a:ext>
                </a:extLst>
              </a:tr>
              <a:tr h="28854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Skill Courses (Internship)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​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287057"/>
                  </a:ext>
                </a:extLst>
              </a:tr>
              <a:tr h="28854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Skill Course(Seminar)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​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34361"/>
                  </a:ext>
                </a:extLst>
              </a:tr>
              <a:tr h="2885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Industry Institute Interaction Courses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44502"/>
                  </a:ext>
                </a:extLst>
              </a:tr>
              <a:tr h="28854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Mandatory courses  UGC/AICTE/UHV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​</a:t>
                      </a:r>
                    </a:p>
                  </a:txBody>
                  <a:tcPr marL="74810" marR="74810" marT="37405" marB="37405" anchor="ctr">
                    <a:lnL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226667"/>
                  </a:ext>
                </a:extLst>
              </a:tr>
            </a:tbl>
          </a:graphicData>
        </a:graphic>
      </p:graphicFrame>
      <p:pic>
        <p:nvPicPr>
          <p:cNvPr id="13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E3D8B40D-DA17-4B01-82CD-D179BB9AD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1">
            <a:extLst>
              <a:ext uri="{FF2B5EF4-FFF2-40B4-BE49-F238E27FC236}">
                <a16:creationId xmlns:a16="http://schemas.microsoft.com/office/drawing/2014/main" id="{58A433D9-4AA8-440D-BA46-03D78D142B8D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CE20-9D76-4ACC-AD83-165FCD12EF8F}" type="datetime1">
              <a:rPr lang="en-US" smtClean="0"/>
              <a:t>1/13/2026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CBC5AF3-FBD6-497E-9FDF-6D56BBBBA5D7}"/>
              </a:ext>
            </a:extLst>
          </p:cNvPr>
          <p:cNvSpPr txBox="1">
            <a:spLocks/>
          </p:cNvSpPr>
          <p:nvPr/>
        </p:nvSpPr>
        <p:spPr>
          <a:xfrm>
            <a:off x="7411447" y="49273"/>
            <a:ext cx="5497105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EEE PLACEMENT- 2025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61882-8FD2-4971-8056-E97A76D6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D8265-F344-486A-8A93-D953B1807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4" y="596006"/>
            <a:ext cx="7333673" cy="61254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FC5DCD32-88D1-4E9E-BE4C-E812286F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97"/>
            <a:ext cx="1487055" cy="49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F8A2FB-C562-4502-B3D3-72476DA27C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5" t="16523" r="30237" b="64863"/>
          <a:stretch/>
        </p:blipFill>
        <p:spPr>
          <a:xfrm>
            <a:off x="8428023" y="701946"/>
            <a:ext cx="3315855" cy="21745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68224F-D33B-40EE-810D-10704803BF7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37360" r="56505" b="42386"/>
          <a:stretch/>
        </p:blipFill>
        <p:spPr>
          <a:xfrm>
            <a:off x="8502071" y="3620655"/>
            <a:ext cx="3315855" cy="23606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46145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2A6A-2C52-4918-A5E5-9509B066F518}" type="datetime1">
              <a:rPr lang="en-US" smtClean="0"/>
              <a:t>1/13/2026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CBC5AF3-FBD6-497E-9FDF-6D56BBBBA5D7}"/>
              </a:ext>
            </a:extLst>
          </p:cNvPr>
          <p:cNvSpPr txBox="1">
            <a:spLocks/>
          </p:cNvSpPr>
          <p:nvPr/>
        </p:nvSpPr>
        <p:spPr>
          <a:xfrm>
            <a:off x="7654446" y="136524"/>
            <a:ext cx="4140392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EEE PLACEMENT- 2025</a:t>
            </a:r>
          </a:p>
        </p:txBody>
      </p:sp>
      <p:pic>
        <p:nvPicPr>
          <p:cNvPr id="19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2D169246-63AC-411A-956E-A5D7B47E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0F204-F890-4C48-975C-BE337DF0C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4A29AB-A4F0-422A-AE62-A13BCB973C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" t="58382" r="6311" b="11264"/>
          <a:stretch/>
        </p:blipFill>
        <p:spPr>
          <a:xfrm>
            <a:off x="407039" y="849483"/>
            <a:ext cx="10667361" cy="53430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05682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2A6A-2C52-4918-A5E5-9509B066F518}" type="datetime1">
              <a:rPr lang="en-US" smtClean="0"/>
              <a:t>1/13/2026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CBC5AF3-FBD6-497E-9FDF-6D56BBBBA5D7}"/>
              </a:ext>
            </a:extLst>
          </p:cNvPr>
          <p:cNvSpPr txBox="1">
            <a:spLocks/>
          </p:cNvSpPr>
          <p:nvPr/>
        </p:nvSpPr>
        <p:spPr>
          <a:xfrm>
            <a:off x="3636626" y="99225"/>
            <a:ext cx="5497105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EEE PLACEMENT- 2025</a:t>
            </a:r>
          </a:p>
        </p:txBody>
      </p:sp>
      <p:pic>
        <p:nvPicPr>
          <p:cNvPr id="19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2D169246-63AC-411A-956E-A5D7B47E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0F204-F890-4C48-975C-BE337DF0C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1ACD45-AC0F-4243-A9C0-514A9370C260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BEFFD7-A28D-4462-893A-2578F0A59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8" t="59271" r="13472" b="21455"/>
          <a:stretch/>
        </p:blipFill>
        <p:spPr>
          <a:xfrm>
            <a:off x="388673" y="3722845"/>
            <a:ext cx="7186690" cy="2735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B8FB8D-838B-4A6F-81CC-66D5BB3246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4" t="53182" r="15394" b="27271"/>
          <a:stretch/>
        </p:blipFill>
        <p:spPr>
          <a:xfrm>
            <a:off x="377427" y="988894"/>
            <a:ext cx="6153945" cy="24401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FA4024-FCC7-4F9A-B417-E9582C8B9E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1" t="37360" r="6297" b="42386"/>
          <a:stretch/>
        </p:blipFill>
        <p:spPr>
          <a:xfrm>
            <a:off x="7575363" y="1118060"/>
            <a:ext cx="3776397" cy="2178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C19A87-28E4-4AA1-998E-A762EE49DF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2" t="36524" r="33716" b="43542"/>
          <a:stretch/>
        </p:blipFill>
        <p:spPr>
          <a:xfrm>
            <a:off x="8434530" y="3660762"/>
            <a:ext cx="3007596" cy="26558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589058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BAA-E205-4346-821D-7D6D27E7896A}" type="datetime1">
              <a:rPr lang="en-US" smtClean="0"/>
              <a:t>1/13/2026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CBC5AF3-FBD6-497E-9FDF-6D56BBBBA5D7}"/>
              </a:ext>
            </a:extLst>
          </p:cNvPr>
          <p:cNvSpPr txBox="1">
            <a:spLocks/>
          </p:cNvSpPr>
          <p:nvPr/>
        </p:nvSpPr>
        <p:spPr>
          <a:xfrm>
            <a:off x="8617528" y="51360"/>
            <a:ext cx="3425947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EEE PLACEMENT- 2025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C3AB4-A87A-4E95-AAB2-A71E7AA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FFF5E-E46B-4BAA-9F7B-88EF75704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93" b="2280"/>
          <a:stretch/>
        </p:blipFill>
        <p:spPr>
          <a:xfrm>
            <a:off x="3224672" y="4899110"/>
            <a:ext cx="7229711" cy="1852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16B9D2-0E3D-4A74-9BB7-C2A40B435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9" r="8624" b="64222"/>
          <a:stretch/>
        </p:blipFill>
        <p:spPr>
          <a:xfrm>
            <a:off x="5236342" y="2805406"/>
            <a:ext cx="6807133" cy="1949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5B1761-F7BC-48F0-A93B-0A3D1568C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90" y="679410"/>
            <a:ext cx="7229710" cy="1959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AC6D5F69-D522-402A-B0D6-84D8AEFD3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6338" cy="58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A0403A-7048-4A5C-B9B4-AEB0D10D4B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8" t="16419" r="13928" b="64840"/>
          <a:stretch/>
        </p:blipFill>
        <p:spPr>
          <a:xfrm>
            <a:off x="341746" y="2872533"/>
            <a:ext cx="4633463" cy="1869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2727F1-1BB5-4419-915A-2D2593CB4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93" b="2280"/>
          <a:stretch/>
        </p:blipFill>
        <p:spPr>
          <a:xfrm>
            <a:off x="3224672" y="4869220"/>
            <a:ext cx="7229711" cy="18522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B3A075-2E12-4A00-82FB-C36291DFF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9" r="8624" b="64222"/>
          <a:stretch/>
        </p:blipFill>
        <p:spPr>
          <a:xfrm>
            <a:off x="5236342" y="2775516"/>
            <a:ext cx="6807133" cy="19492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49273C-D641-4E6D-BFFD-A490A7F2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90" y="649520"/>
            <a:ext cx="7229710" cy="19596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6CBFFC-AE24-4C05-89CB-58B3720D1A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8" t="16419" r="13928" b="64840"/>
          <a:stretch/>
        </p:blipFill>
        <p:spPr>
          <a:xfrm>
            <a:off x="341746" y="2842643"/>
            <a:ext cx="4633463" cy="18694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0435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BAA-E205-4346-821D-7D6D27E7896A}" type="datetime1">
              <a:rPr lang="en-US" smtClean="0"/>
              <a:t>1/13/2026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CBC5AF3-FBD6-497E-9FDF-6D56BBBBA5D7}"/>
              </a:ext>
            </a:extLst>
          </p:cNvPr>
          <p:cNvSpPr txBox="1">
            <a:spLocks/>
          </p:cNvSpPr>
          <p:nvPr/>
        </p:nvSpPr>
        <p:spPr>
          <a:xfrm>
            <a:off x="3646151" y="271816"/>
            <a:ext cx="5497105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EEE PLACEMENT- 2025</a:t>
            </a:r>
          </a:p>
        </p:txBody>
      </p:sp>
      <p:pic>
        <p:nvPicPr>
          <p:cNvPr id="11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AC6D5F69-D522-402A-B0D6-84D8AEFD3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C3AB4-A87A-4E95-AAB2-A71E7AA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20AFB1-5BEE-450E-8508-F04D9D58EB71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9A7B6-A71A-48BC-BDA5-F5F4495FC3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73526" r="10184" b="8480"/>
          <a:stretch/>
        </p:blipFill>
        <p:spPr>
          <a:xfrm>
            <a:off x="5785085" y="4015767"/>
            <a:ext cx="6324057" cy="19704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8F4B39-AFFF-44E7-8F64-5BDC225F4B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17052" r="19780" b="65654"/>
          <a:stretch/>
        </p:blipFill>
        <p:spPr>
          <a:xfrm>
            <a:off x="7451244" y="1379199"/>
            <a:ext cx="4542586" cy="19704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0F34A8-AA90-408C-8ACA-FC4E894549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34611" r="6627" b="32982"/>
          <a:stretch/>
        </p:blipFill>
        <p:spPr>
          <a:xfrm>
            <a:off x="78265" y="819711"/>
            <a:ext cx="7135772" cy="22391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38D3A2-A105-4447-82CF-176A474B2C2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t="71068" r="14793" b="11974"/>
          <a:stretch/>
        </p:blipFill>
        <p:spPr>
          <a:xfrm>
            <a:off x="244125" y="3429000"/>
            <a:ext cx="5405582" cy="17925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223421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05400" y="0"/>
            <a:ext cx="5562600" cy="685800"/>
          </a:xfrm>
          <a:noFill/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CO- CURRICULAR ACTIVITIES</a:t>
            </a:r>
          </a:p>
        </p:txBody>
      </p:sp>
      <p:sp>
        <p:nvSpPr>
          <p:cNvPr id="22" name="object 22"/>
          <p:cNvSpPr/>
          <p:nvPr/>
        </p:nvSpPr>
        <p:spPr>
          <a:xfrm>
            <a:off x="10489904" y="14362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89904" y="14111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89904" y="13859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33943474"/>
              </p:ext>
            </p:extLst>
          </p:nvPr>
        </p:nvGraphicFramePr>
        <p:xfrm>
          <a:off x="1981200" y="914400"/>
          <a:ext cx="8508704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CE53-EE84-4B8E-B975-35BE81343CAF}" type="datetime1">
              <a:rPr lang="en-US" smtClean="0"/>
              <a:t>1/13/2026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35</a:t>
            </a:fld>
            <a:endParaRPr lang="en-IN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350264681"/>
              </p:ext>
            </p:extLst>
          </p:nvPr>
        </p:nvGraphicFramePr>
        <p:xfrm>
          <a:off x="1981200" y="3643745"/>
          <a:ext cx="8508704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7DFCC0DA-3FF0-4817-9ECF-7045B4B7C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1">
            <a:extLst>
              <a:ext uri="{FF2B5EF4-FFF2-40B4-BE49-F238E27FC236}">
                <a16:creationId xmlns:a16="http://schemas.microsoft.com/office/drawing/2014/main" id="{F5203B87-6F8A-41F7-A85D-B7D0424519C6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356383583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05400" y="0"/>
            <a:ext cx="5562600" cy="685800"/>
          </a:xfrm>
          <a:noFill/>
        </p:spPr>
        <p:txBody>
          <a:bodyPr>
            <a:no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CO- CURRICULAR ACTIVITIES</a:t>
            </a:r>
          </a:p>
        </p:txBody>
      </p:sp>
      <p:sp>
        <p:nvSpPr>
          <p:cNvPr id="22" name="object 22"/>
          <p:cNvSpPr/>
          <p:nvPr/>
        </p:nvSpPr>
        <p:spPr>
          <a:xfrm>
            <a:off x="10489904" y="14362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89904" y="14111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89904" y="13859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15753-4848-4BE7-A9AE-B5817B8C7D79}" type="datetime1">
              <a:rPr lang="en-US" smtClean="0"/>
              <a:t>1/13/2026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595" y="570914"/>
            <a:ext cx="11514370" cy="267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C3BB308-6DF0-0B35-4DC0-291E49F9D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25" b="13540"/>
          <a:stretch/>
        </p:blipFill>
        <p:spPr>
          <a:xfrm>
            <a:off x="174594" y="3361737"/>
            <a:ext cx="8500598" cy="3366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8B8D4B-83E8-72A2-A9C4-BB3F4B6CF44C}"/>
              </a:ext>
            </a:extLst>
          </p:cNvPr>
          <p:cNvSpPr txBox="1"/>
          <p:nvPr/>
        </p:nvSpPr>
        <p:spPr>
          <a:xfrm>
            <a:off x="8839200" y="542172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latin typeface="Times New Roman"/>
                <a:cs typeface="Times New Roman"/>
              </a:rPr>
              <a:t>Industrial Visit @ </a:t>
            </a:r>
            <a:r>
              <a:rPr lang="en-US" sz="1400" b="1" dirty="0" err="1">
                <a:latin typeface="Times New Roman"/>
                <a:cs typeface="Times New Roman"/>
              </a:rPr>
              <a:t>Kaiga</a:t>
            </a:r>
            <a:r>
              <a:rPr lang="en-US" sz="1400" b="1" dirty="0">
                <a:latin typeface="Times New Roman"/>
                <a:cs typeface="Times New Roman"/>
              </a:rPr>
              <a:t> Atomic Power Statio</a:t>
            </a:r>
            <a:r>
              <a:rPr lang="en-US" sz="1200" b="1" dirty="0">
                <a:latin typeface="Times New Roman"/>
                <a:cs typeface="Times New Roman"/>
              </a:rPr>
              <a:t>n</a:t>
            </a:r>
            <a:endParaRPr lang="en-US" b="1" dirty="0"/>
          </a:p>
        </p:txBody>
      </p:sp>
      <p:pic>
        <p:nvPicPr>
          <p:cNvPr id="15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A0D77789-5329-4B83-B221-0679260A2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1">
            <a:extLst>
              <a:ext uri="{FF2B5EF4-FFF2-40B4-BE49-F238E27FC236}">
                <a16:creationId xmlns:a16="http://schemas.microsoft.com/office/drawing/2014/main" id="{4BD757CD-11CD-4655-851B-630A6BA3B96B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70533116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6FE19A-CD81-4F4F-A67F-FC3DF8DA8F32}" type="datetime1">
              <a:rPr lang="en-US" altLang="en-US" smtClean="0"/>
              <a:t>1/13/2026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F7C21C-EC35-4807-A0E1-1D8CD1232E07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9" name="AutoShape 4" descr="Decibels Lab Pvt Ltd."/>
          <p:cNvSpPr>
            <a:spLocks noChangeAspect="1" noChangeArrowheads="1"/>
          </p:cNvSpPr>
          <p:nvPr/>
        </p:nvSpPr>
        <p:spPr bwMode="auto">
          <a:xfrm>
            <a:off x="1640681" y="7489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2" descr="Best Electric Motor repair services in India - RAJAMANE &amp;amp; HEGDE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" name="AutoShape 4" descr="Best Electric Motor repair services in India - RAJAMANE &amp;amp; HEGDE"/>
          <p:cNvSpPr>
            <a:spLocks noChangeAspect="1" noChangeArrowheads="1"/>
          </p:cNvSpPr>
          <p:nvPr/>
        </p:nvSpPr>
        <p:spPr bwMode="auto">
          <a:xfrm>
            <a:off x="1869281" y="9775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CA6A4-6B8E-48C5-9F2A-E2C71C248B97}"/>
              </a:ext>
            </a:extLst>
          </p:cNvPr>
          <p:cNvSpPr/>
          <p:nvPr/>
        </p:nvSpPr>
        <p:spPr>
          <a:xfrm>
            <a:off x="4636357" y="134035"/>
            <a:ext cx="364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CO- CURRICULAR ACTIVITIES</a:t>
            </a:r>
            <a:endParaRPr lang="en-IN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71D3DC6-BA33-40A2-9F63-40902A7233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153784"/>
              </p:ext>
            </p:extLst>
          </p:nvPr>
        </p:nvGraphicFramePr>
        <p:xfrm>
          <a:off x="284085" y="662903"/>
          <a:ext cx="11789546" cy="605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4DE97239-3FDA-46CF-A837-1D6D072D3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CCA007-DB79-4F42-A45D-F85C2DF8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0EC87C-EDFA-4215-933F-16714D98A77D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725433853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6E0BD2-B868-474C-9614-B2748F5358D8}" type="datetime1">
              <a:rPr lang="en-US" altLang="en-US" smtClean="0"/>
              <a:t>1/13/2026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F7C21C-EC35-4807-A0E1-1D8CD1232E07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9" name="AutoShape 4" descr="Decibels Lab Pvt Ltd."/>
          <p:cNvSpPr>
            <a:spLocks noChangeAspect="1" noChangeArrowheads="1"/>
          </p:cNvSpPr>
          <p:nvPr/>
        </p:nvSpPr>
        <p:spPr bwMode="auto">
          <a:xfrm>
            <a:off x="1640681" y="7489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2" descr="Best Electric Motor repair services in India - RAJAMANE &amp;amp; HEGDE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" name="AutoShape 4" descr="Best Electric Motor repair services in India - RAJAMANE &amp;amp; HEGDE"/>
          <p:cNvSpPr>
            <a:spLocks noChangeAspect="1" noChangeArrowheads="1"/>
          </p:cNvSpPr>
          <p:nvPr/>
        </p:nvSpPr>
        <p:spPr bwMode="auto">
          <a:xfrm>
            <a:off x="1869281" y="9775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CA6A4-6B8E-48C5-9F2A-E2C71C248B97}"/>
              </a:ext>
            </a:extLst>
          </p:cNvPr>
          <p:cNvSpPr/>
          <p:nvPr/>
        </p:nvSpPr>
        <p:spPr>
          <a:xfrm>
            <a:off x="4636357" y="134035"/>
            <a:ext cx="364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CO- CURRICULAR ACTIVITIES</a:t>
            </a:r>
            <a:endParaRPr lang="en-IN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71D3DC6-BA33-40A2-9F63-40902A7233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951358"/>
              </p:ext>
            </p:extLst>
          </p:nvPr>
        </p:nvGraphicFramePr>
        <p:xfrm>
          <a:off x="284085" y="662903"/>
          <a:ext cx="11789546" cy="605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32D62F0C-AD91-415F-8D3B-B11593327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FFBC24-E51A-4AD9-A1BA-3281800E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DED84E40-976E-4D1B-A986-CFC9F5266099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2326252006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05400" y="0"/>
            <a:ext cx="5562600" cy="533400"/>
          </a:xfrm>
          <a:noFill/>
        </p:spPr>
        <p:txBody>
          <a:bodyPr>
            <a:normAutofit/>
          </a:bodyPr>
          <a:lstStyle/>
          <a:p>
            <a:r>
              <a:rPr lang="en-I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EXTENSION ACTIVITIES</a:t>
            </a:r>
          </a:p>
        </p:txBody>
      </p:sp>
      <p:sp>
        <p:nvSpPr>
          <p:cNvPr id="22" name="object 22"/>
          <p:cNvSpPr/>
          <p:nvPr/>
        </p:nvSpPr>
        <p:spPr>
          <a:xfrm>
            <a:off x="10489904" y="14362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89904" y="14111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89904" y="13859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39516533"/>
              </p:ext>
            </p:extLst>
          </p:nvPr>
        </p:nvGraphicFramePr>
        <p:xfrm>
          <a:off x="230820" y="711838"/>
          <a:ext cx="11452194" cy="600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AF827-19BA-4C41-BA5C-240C9DB27568}" type="datetime1">
              <a:rPr lang="en-US" smtClean="0"/>
              <a:t>1/13/2026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39</a:t>
            </a:fld>
            <a:endParaRPr lang="en-IN"/>
          </a:p>
        </p:txBody>
      </p:sp>
      <p:pic>
        <p:nvPicPr>
          <p:cNvPr id="12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7DE30F0C-5FDA-44FC-BCB1-CD9A7396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1">
            <a:extLst>
              <a:ext uri="{FF2B5EF4-FFF2-40B4-BE49-F238E27FC236}">
                <a16:creationId xmlns:a16="http://schemas.microsoft.com/office/drawing/2014/main" id="{BF6B983D-F284-4BDD-ADE0-2BC518B373C3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259777766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C45D-8BBE-4F9B-BE79-2367B270B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280" y="58124"/>
            <a:ext cx="7523415" cy="627529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COURSE WISE CREDIT DISTRIBUTION</a:t>
            </a:r>
            <a:endParaRPr lang="en-IN" sz="2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Google Shape;218;p12">
            <a:extLst>
              <a:ext uri="{FF2B5EF4-FFF2-40B4-BE49-F238E27FC236}">
                <a16:creationId xmlns:a16="http://schemas.microsoft.com/office/drawing/2014/main" id="{6618DC60-9EF1-46B6-AD17-0B2C721ED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004855"/>
              </p:ext>
            </p:extLst>
          </p:nvPr>
        </p:nvGraphicFramePr>
        <p:xfrm>
          <a:off x="491229" y="678889"/>
          <a:ext cx="11479098" cy="5854694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493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30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11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5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4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053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3390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6537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 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sym typeface="Times New Roman"/>
                      </a:endParaRPr>
                    </a:p>
                    <a:p>
                      <a:pPr marL="64770" marR="64135" lvl="0" indent="13335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Sl.</a:t>
                      </a: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 </a:t>
                      </a: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No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 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sym typeface="Times New Roman"/>
                      </a:endParaRPr>
                    </a:p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Course category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 gridSpan="8">
                  <a:txBody>
                    <a:bodyPr/>
                    <a:lstStyle/>
                    <a:p>
                      <a:pPr marL="30099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Courses Semester-wise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81280" marR="78740" lvl="0" indent="65405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Total</a:t>
                      </a: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 </a:t>
                      </a: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Subject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 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sym typeface="Times New Roman"/>
                      </a:endParaRPr>
                    </a:p>
                    <a:p>
                      <a:pPr marL="1117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Credits course category wise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0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I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II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21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III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21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IV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V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21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VI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VII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VIII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376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1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Applied Science Courses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2864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6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6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6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18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76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Applied Science Course Lab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2864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4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04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376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Engineering Science Courses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2864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5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3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3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5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14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38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4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Engineering Science Course Lab</a:t>
                      </a:r>
                      <a:endParaRPr lang="en-US"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sym typeface="Times New Roman"/>
                      </a:endParaRPr>
                    </a:p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2864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01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5174173"/>
                  </a:ext>
                </a:extLst>
              </a:tr>
              <a:tr h="265376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5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Programming Language Courses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2864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03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376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6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Emerging Technology Courses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2864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06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3864679"/>
                  </a:ext>
                </a:extLst>
              </a:tr>
              <a:tr h="265376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7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Ability Enhancement Courses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2864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7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</a:t>
                      </a:r>
                      <a:r>
                        <a:rPr lang="en-IN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0032568"/>
                  </a:ext>
                </a:extLst>
              </a:tr>
              <a:tr h="265376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8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Humanity Social Science &amp;</a:t>
                      </a:r>
                      <a:r>
                        <a:rPr lang="en-US" sz="1400" u="none" strike="noStrike" cap="none" baseline="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 Management Courses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2864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1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1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05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65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9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Professional Core Courses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9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6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6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39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233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10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Professional Core Courses Lab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5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11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233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11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Professional Elective Courses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5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15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233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</a:t>
                      </a: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Open Elective(multidisciplinary) Course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06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3431067"/>
                  </a:ext>
                </a:extLst>
              </a:tr>
              <a:tr h="484068">
                <a:tc>
                  <a:txBody>
                    <a:bodyPr/>
                    <a:lstStyle/>
                    <a:p>
                      <a:pPr marL="6921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13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Skill Courses (Mini Project)(Full Project)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10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4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14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233">
                <a:tc>
                  <a:txBody>
                    <a:bodyPr/>
                    <a:lstStyle/>
                    <a:p>
                      <a:pPr marL="6921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14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Skill Courses (Internship)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304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10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10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233">
                <a:tc>
                  <a:txBody>
                    <a:bodyPr/>
                    <a:lstStyle/>
                    <a:p>
                      <a:pPr marL="6921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15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Calibri"/>
                        </a:rPr>
                        <a:t>Mandatory courses  UGC/AICTE/UHV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 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969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858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</a:t>
                      </a:r>
                      <a:endParaRPr sz="14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02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233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credits semester wise</a:t>
                      </a:r>
                      <a:endParaRPr lang="en-IN" sz="14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647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</a:t>
                      </a:r>
                      <a:endParaRPr sz="14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</a:t>
                      </a:r>
                      <a:endParaRPr sz="14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969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19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858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21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19</a:t>
                      </a:r>
                      <a:endParaRPr sz="14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sz="14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23</a:t>
                      </a:r>
                      <a:endParaRPr sz="14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sz="14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3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Times New Roman"/>
                        </a:rPr>
                        <a:t>160</a:t>
                      </a:r>
                      <a:endParaRPr sz="1400" b="1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3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A9FC4980-8642-3EA1-4525-19DE0C7A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AC79F-3A65-4648-BD8A-52155665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32EC-4C51-44CC-B9E1-CAA9B8573052}" type="datetime1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C35148-8144-42FE-920C-70616FDC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9702F-4283-46DF-83CA-848788DF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B5961EF8-CE5D-4E24-9DBA-3316E7F89C65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2909828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48593" y="180702"/>
            <a:ext cx="3835153" cy="372862"/>
          </a:xfrm>
          <a:noFill/>
        </p:spPr>
        <p:txBody>
          <a:bodyPr>
            <a:normAutofit fontScale="90000"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EXTENSION ACTIVITIES</a:t>
            </a:r>
          </a:p>
        </p:txBody>
      </p:sp>
      <p:sp>
        <p:nvSpPr>
          <p:cNvPr id="22" name="object 22"/>
          <p:cNvSpPr/>
          <p:nvPr/>
        </p:nvSpPr>
        <p:spPr>
          <a:xfrm>
            <a:off x="10489904" y="14362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89904" y="14111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89904" y="13859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881725813"/>
              </p:ext>
            </p:extLst>
          </p:nvPr>
        </p:nvGraphicFramePr>
        <p:xfrm>
          <a:off x="221865" y="587546"/>
          <a:ext cx="11360535" cy="6359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B525C-E2D8-4E8B-8492-72E2789315D0}" type="datetime1">
              <a:rPr lang="en-US" smtClean="0"/>
              <a:t>1/13/2026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40</a:t>
            </a:fld>
            <a:endParaRPr lang="en-IN"/>
          </a:p>
        </p:txBody>
      </p:sp>
      <p:pic>
        <p:nvPicPr>
          <p:cNvPr id="14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2CD84D4E-22A7-4001-849C-3AA25918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820" y="53369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1">
            <a:extLst>
              <a:ext uri="{FF2B5EF4-FFF2-40B4-BE49-F238E27FC236}">
                <a16:creationId xmlns:a16="http://schemas.microsoft.com/office/drawing/2014/main" id="{3FE687EB-ABE1-4EA7-80E4-A01E82964709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244114413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0489904" y="14362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89904" y="14111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89904" y="13859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4CA0-C17E-432D-B309-7B3BE464C457}" type="datetime1">
              <a:rPr lang="en-US" smtClean="0"/>
              <a:t>1/13/2026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EEE,NHCE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41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F71CF-322F-D08A-4EED-CB5CFC3CFF91}"/>
              </a:ext>
            </a:extLst>
          </p:cNvPr>
          <p:cNvSpPr txBox="1"/>
          <p:nvPr/>
        </p:nvSpPr>
        <p:spPr>
          <a:xfrm>
            <a:off x="3212700" y="140463"/>
            <a:ext cx="42577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</a:rPr>
              <a:t>PARENT TEACHER INTERACTION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9D47DC-5349-4026-83F6-05464C1D730C}"/>
              </a:ext>
            </a:extLst>
          </p:cNvPr>
          <p:cNvGrpSpPr/>
          <p:nvPr/>
        </p:nvGrpSpPr>
        <p:grpSpPr>
          <a:xfrm>
            <a:off x="659631" y="728323"/>
            <a:ext cx="5383807" cy="5525569"/>
            <a:chOff x="141982" y="923416"/>
            <a:chExt cx="5383807" cy="55255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985313-4A53-4F90-AFB2-60F655CED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t="-1" r="8179" b="364"/>
            <a:stretch/>
          </p:blipFill>
          <p:spPr>
            <a:xfrm>
              <a:off x="2039649" y="4746693"/>
              <a:ext cx="3486140" cy="17022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2F92E8-F7A9-45B8-B445-CD8E50FD1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t="1" b="202"/>
            <a:stretch/>
          </p:blipFill>
          <p:spPr>
            <a:xfrm>
              <a:off x="141982" y="923416"/>
              <a:ext cx="3810311" cy="171117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3E89965-BCBE-47A4-9892-5B9E455E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8923" y="2952100"/>
              <a:ext cx="3782873" cy="170229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39" name="Picture 39">
            <a:extLst>
              <a:ext uri="{FF2B5EF4-FFF2-40B4-BE49-F238E27FC236}">
                <a16:creationId xmlns:a16="http://schemas.microsoft.com/office/drawing/2014/main" id="{0EFAB6B9-5D8E-A80D-4425-C8E455124A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2421" t="4811"/>
          <a:stretch/>
        </p:blipFill>
        <p:spPr>
          <a:xfrm>
            <a:off x="5096931" y="651562"/>
            <a:ext cx="3657700" cy="1832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0053B9-4EA2-4FAB-82A3-322CA333E3F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3754"/>
          <a:stretch/>
        </p:blipFill>
        <p:spPr>
          <a:xfrm>
            <a:off x="6925781" y="4552895"/>
            <a:ext cx="4097954" cy="1845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B0201-CF79-4CE2-9194-8381B5665A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3377" y="2682147"/>
            <a:ext cx="4097954" cy="1702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FC6F27C3-F5E8-41B9-833D-98FEABB6A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1">
            <a:extLst>
              <a:ext uri="{FF2B5EF4-FFF2-40B4-BE49-F238E27FC236}">
                <a16:creationId xmlns:a16="http://schemas.microsoft.com/office/drawing/2014/main" id="{222BB6E3-CE37-4055-A675-02BC4BCD8C3E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BBB32-0029-492C-A9CF-0934DDD5FFB3}"/>
              </a:ext>
            </a:extLst>
          </p:cNvPr>
          <p:cNvSpPr/>
          <p:nvPr/>
        </p:nvSpPr>
        <p:spPr>
          <a:xfrm>
            <a:off x="8846320" y="778375"/>
            <a:ext cx="32628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HIGHLIGHTS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Individual student performance discussion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 progress &amp; attendance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Career guidance and skill roadmap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Early identification of learning gaps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Strong parent–faculty connect</a:t>
            </a:r>
            <a:endParaRPr lang="en-IN" sz="1200" i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559C42-8F6A-4FAB-B36F-5EB1399A8C07}"/>
              </a:ext>
            </a:extLst>
          </p:cNvPr>
          <p:cNvSpPr/>
          <p:nvPr/>
        </p:nvSpPr>
        <p:spPr>
          <a:xfrm>
            <a:off x="139565" y="4878468"/>
            <a:ext cx="2336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Our Commitment:</a:t>
            </a:r>
            <a:br>
              <a:rPr lang="en-US" sz="16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6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Every student is known, guided, and supported</a:t>
            </a:r>
            <a:r>
              <a:rPr lang="en-US" sz="16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N" sz="1600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84836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76749" y="1600200"/>
            <a:ext cx="10628670" cy="4800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For  more information please  contact</a:t>
            </a:r>
          </a:p>
          <a:p>
            <a:pPr algn="just"/>
            <a:endParaRPr lang="en-US" sz="240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Phone: 080-66297777</a:t>
            </a:r>
          </a:p>
          <a:p>
            <a:pPr algn="just"/>
            <a:endParaRPr lang="en-US" sz="240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E mail: </a:t>
            </a:r>
            <a:r>
              <a:rPr lang="en-US" sz="2400" u="sng" dirty="0">
                <a:solidFill>
                  <a:srgbClr val="0070C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admissionsnhce@newhorizonindia.edu </a:t>
            </a:r>
          </a:p>
          <a:p>
            <a:pPr algn="just"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     </a:t>
            </a:r>
          </a:p>
          <a:p>
            <a:pPr algn="just"/>
            <a:r>
              <a:rPr lang="en-US" sz="240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Website:  </a:t>
            </a:r>
            <a:r>
              <a:rPr lang="en-US" sz="2400" dirty="0" err="1">
                <a:hlinkClick r:id="rId3"/>
              </a:rPr>
              <a:t>B.Tech</a:t>
            </a:r>
            <a:r>
              <a:rPr lang="en-US" sz="2400" dirty="0">
                <a:hlinkClick r:id="rId3"/>
              </a:rPr>
              <a:t> Electrical Engineering | Career, Eligibility, Admission and Fees</a:t>
            </a:r>
            <a:endParaRPr lang="en-US" sz="240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Follow us on:</a:t>
            </a:r>
          </a:p>
          <a:p>
            <a:pPr algn="just"/>
            <a:endParaRPr lang="en-US" sz="2000" b="1" dirty="0">
              <a:latin typeface="Cambria" pitchFamily="18" charset="0"/>
              <a:ea typeface="Cambria" pitchFamily="18" charset="0"/>
            </a:endParaRPr>
          </a:p>
          <a:p>
            <a:pPr algn="just"/>
            <a:endParaRPr lang="en-US" sz="2000" b="1" dirty="0">
              <a:latin typeface="Cambria" pitchFamily="18" charset="0"/>
              <a:ea typeface="Cambria" pitchFamily="18" charset="0"/>
            </a:endParaRPr>
          </a:p>
          <a:p>
            <a:pPr algn="just"/>
            <a:endParaRPr lang="en-US" sz="2000" b="1" dirty="0">
              <a:latin typeface="Cambria" pitchFamily="18" charset="0"/>
              <a:ea typeface="Cambria" pitchFamily="18" charset="0"/>
            </a:endParaRPr>
          </a:p>
          <a:p>
            <a:pPr algn="just"/>
            <a:endParaRPr lang="en-US" sz="2000" b="1" dirty="0">
              <a:latin typeface="Cambria" pitchFamily="18" charset="0"/>
              <a:ea typeface="Cambria" pitchFamily="18" charset="0"/>
            </a:endParaRPr>
          </a:p>
          <a:p>
            <a:pPr algn="just"/>
            <a:endParaRPr lang="en-US" sz="2000" b="1" dirty="0">
              <a:latin typeface="Cambria" pitchFamily="18" charset="0"/>
              <a:ea typeface="Cambria" pitchFamily="18" charset="0"/>
            </a:endParaRPr>
          </a:p>
          <a:p>
            <a:pPr algn="just"/>
            <a:endParaRPr lang="en-US" sz="2000" b="1" dirty="0">
              <a:latin typeface="Cambria" pitchFamily="18" charset="0"/>
              <a:ea typeface="Cambria" pitchFamily="18" charset="0"/>
            </a:endParaRPr>
          </a:p>
          <a:p>
            <a:pPr algn="just"/>
            <a:endParaRPr lang="en-US" sz="2000" b="1" dirty="0">
              <a:latin typeface="Cambria" pitchFamily="18" charset="0"/>
              <a:ea typeface="Cambria" pitchFamily="18" charset="0"/>
            </a:endParaRPr>
          </a:p>
          <a:p>
            <a:pPr algn="just"/>
            <a:endParaRPr lang="en-US" sz="2000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038600" y="853589"/>
            <a:ext cx="6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THANK  YOU</a:t>
            </a:r>
          </a:p>
        </p:txBody>
      </p:sp>
      <p:pic>
        <p:nvPicPr>
          <p:cNvPr id="4" name="Picture 2" descr="G:\Faceboo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5156180"/>
            <a:ext cx="400266" cy="4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G:\twitter_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644" y="5156180"/>
            <a:ext cx="400266" cy="4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G:\Solid_color_You_Tube_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5191895"/>
            <a:ext cx="689346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002-2E2E-45C0-9C0F-853684E22B65}" type="datetime1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1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E26F99B5-F173-42F8-967E-668A4C057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8A80-0D23-79BC-2BB0-0714C37D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06"/>
            <a:ext cx="10515600" cy="646257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CURRICULUM BREAKUP</a:t>
            </a:r>
            <a:endParaRPr lang="en-IN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A678A-00C1-993C-2667-08BB0F00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C5A2-5FBC-4064-B0F5-AA87965DC9FD}" type="datetime1">
              <a:rPr lang="en-US" smtClean="0"/>
              <a:t>1/12/2026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D1AE8-4572-F82E-DB8E-BEDAFD17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EEE,NHCE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40E7C-9287-1C35-AAF3-DC77970A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C1D-5B37-4092-A0B4-F4D868700688}" type="slidenum">
              <a:rPr lang="en-IN" smtClean="0"/>
              <a:pPr/>
              <a:t>5</a:t>
            </a:fld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0C4283-A841-FED8-DC1D-A3A6AE295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359659"/>
              </p:ext>
            </p:extLst>
          </p:nvPr>
        </p:nvGraphicFramePr>
        <p:xfrm>
          <a:off x="249382" y="858982"/>
          <a:ext cx="5334000" cy="5252043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2666998">
                  <a:extLst>
                    <a:ext uri="{9D8B030D-6E8A-4147-A177-3AD203B41FA5}">
                      <a16:colId xmlns:a16="http://schemas.microsoft.com/office/drawing/2014/main" val="3099497759"/>
                    </a:ext>
                  </a:extLst>
                </a:gridCol>
                <a:gridCol w="1333501">
                  <a:extLst>
                    <a:ext uri="{9D8B030D-6E8A-4147-A177-3AD203B41FA5}">
                      <a16:colId xmlns:a16="http://schemas.microsoft.com/office/drawing/2014/main" val="1152446401"/>
                    </a:ext>
                  </a:extLst>
                </a:gridCol>
                <a:gridCol w="1333501">
                  <a:extLst>
                    <a:ext uri="{9D8B030D-6E8A-4147-A177-3AD203B41FA5}">
                      <a16:colId xmlns:a16="http://schemas.microsoft.com/office/drawing/2014/main" val="3708343400"/>
                    </a:ext>
                  </a:extLst>
                </a:gridCol>
              </a:tblGrid>
              <a:tr h="282021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400" b="1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Course Category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1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Credits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1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Percentage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extLst>
                  <a:ext uri="{0D108BD9-81ED-4DB2-BD59-A6C34878D82A}">
                    <a16:rowId xmlns:a16="http://schemas.microsoft.com/office/drawing/2014/main" val="3021323608"/>
                  </a:ext>
                </a:extLst>
              </a:tr>
              <a:tr h="515412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Applied Science Courses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extLst>
                  <a:ext uri="{0D108BD9-81ED-4DB2-BD59-A6C34878D82A}">
                    <a16:rowId xmlns:a16="http://schemas.microsoft.com/office/drawing/2014/main" val="887698414"/>
                  </a:ext>
                </a:extLst>
              </a:tr>
              <a:tr h="356209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ESC/PLC/ETC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extLst>
                  <a:ext uri="{0D108BD9-81ED-4DB2-BD59-A6C34878D82A}">
                    <a16:rowId xmlns:a16="http://schemas.microsoft.com/office/drawing/2014/main" val="2614642271"/>
                  </a:ext>
                </a:extLst>
              </a:tr>
              <a:tr h="500431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Ability Enhancement Courses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extLst>
                  <a:ext uri="{0D108BD9-81ED-4DB2-BD59-A6C34878D82A}">
                    <a16:rowId xmlns:a16="http://schemas.microsoft.com/office/drawing/2014/main" val="441311961"/>
                  </a:ext>
                </a:extLst>
              </a:tr>
              <a:tr h="852412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Humanity Social Science &amp; Management Courses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extLst>
                  <a:ext uri="{0D108BD9-81ED-4DB2-BD59-A6C34878D82A}">
                    <a16:rowId xmlns:a16="http://schemas.microsoft.com/office/drawing/2014/main" val="2484552484"/>
                  </a:ext>
                </a:extLst>
              </a:tr>
              <a:tr h="346911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Professional Core Courses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32%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extLst>
                  <a:ext uri="{0D108BD9-81ED-4DB2-BD59-A6C34878D82A}">
                    <a16:rowId xmlns:a16="http://schemas.microsoft.com/office/drawing/2014/main" val="2208734267"/>
                  </a:ext>
                </a:extLst>
              </a:tr>
              <a:tr h="346911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Professional Elective Courses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extLst>
                  <a:ext uri="{0D108BD9-81ED-4DB2-BD59-A6C34878D82A}">
                    <a16:rowId xmlns:a16="http://schemas.microsoft.com/office/drawing/2014/main" val="1711349073"/>
                  </a:ext>
                </a:extLst>
              </a:tr>
              <a:tr h="683912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Open Elective(multidisciplinary) Course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extLst>
                  <a:ext uri="{0D108BD9-81ED-4DB2-BD59-A6C34878D82A}">
                    <a16:rowId xmlns:a16="http://schemas.microsoft.com/office/drawing/2014/main" val="3596044055"/>
                  </a:ext>
                </a:extLst>
              </a:tr>
              <a:tr h="683912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Skill Courses (Mini Project)(Full Project)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extLst>
                  <a:ext uri="{0D108BD9-81ED-4DB2-BD59-A6C34878D82A}">
                    <a16:rowId xmlns:a16="http://schemas.microsoft.com/office/drawing/2014/main" val="3417332860"/>
                  </a:ext>
                </a:extLst>
              </a:tr>
              <a:tr h="683912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Mandatory courses  UGC/AICTE/UHV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1%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239" marR="9239" marT="9239" marB="0" anchor="ctr"/>
                </a:tc>
                <a:extLst>
                  <a:ext uri="{0D108BD9-81ED-4DB2-BD59-A6C34878D82A}">
                    <a16:rowId xmlns:a16="http://schemas.microsoft.com/office/drawing/2014/main" val="4041741497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1EC13C9-05AB-463D-E6C1-F44EED9EE0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383935"/>
              </p:ext>
            </p:extLst>
          </p:nvPr>
        </p:nvGraphicFramePr>
        <p:xfrm>
          <a:off x="5735782" y="678889"/>
          <a:ext cx="6206836" cy="5555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ADF1C3DC-02D3-429C-9047-7D4B1BB4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1">
            <a:extLst>
              <a:ext uri="{FF2B5EF4-FFF2-40B4-BE49-F238E27FC236}">
                <a16:creationId xmlns:a16="http://schemas.microsoft.com/office/drawing/2014/main" id="{12C2B614-08A9-415B-8E38-D6DE59D4ED41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16957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FA50-3041-443C-A8F0-B68B6B6773D8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1B76-D23D-4E29-A08D-9FCA6AA0DF15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53672" y="87773"/>
            <a:ext cx="6823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STRENGTHS OF THE DEPARTMENT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2024698" y="730222"/>
            <a:ext cx="2936716" cy="524992"/>
            <a:chOff x="869759" y="111407"/>
            <a:chExt cx="2936716" cy="296392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869759" y="111407"/>
              <a:ext cx="2936716" cy="29639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884228" y="125876"/>
              <a:ext cx="2907778" cy="26745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b="1" dirty="0">
                  <a:latin typeface="Cambria" pitchFamily="18" charset="0"/>
                  <a:ea typeface="Cambria" pitchFamily="18" charset="0"/>
                </a:rPr>
                <a:t>State of Art-Facilities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168400" y="1538582"/>
            <a:ext cx="4572000" cy="2949462"/>
          </a:xfrm>
          <a:prstGeom prst="rect">
            <a:avLst/>
          </a:prstGeom>
          <a:ln w="15875">
            <a:solidFill>
              <a:srgbClr val="0000FF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Highly qualified and dedicated </a:t>
            </a:r>
            <a:r>
              <a:rPr lang="en-US" sz="1400" dirty="0"/>
              <a:t> </a:t>
            </a:r>
            <a:r>
              <a:rPr lang="en-US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faculty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Experienced lab Instructors</a:t>
            </a:r>
            <a:endParaRPr lang="en-IN" dirty="0">
              <a:solidFill>
                <a:srgbClr val="0000FF"/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Industry sponsored labs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Cambria"/>
                <a:ea typeface="Cambria"/>
                <a:cs typeface="Times New Roman"/>
              </a:rPr>
              <a:t>BE Honors degree/Minor Degree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Smart Ubiquitous class rooms </a:t>
            </a:r>
            <a:r>
              <a:rPr lang="en-US" sz="1600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 </a:t>
            </a:r>
            <a:endParaRPr lang="en-US" dirty="0">
              <a:solidFill>
                <a:srgbClr val="0000FF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State of the art laboratories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Exclusive Research laboratory</a:t>
            </a:r>
            <a:endParaRPr lang="en-US" sz="2000" dirty="0">
              <a:solidFill>
                <a:srgbClr val="0000FF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6423734" y="642291"/>
            <a:ext cx="3573632" cy="587693"/>
            <a:chOff x="0" y="-59652"/>
            <a:chExt cx="4381500" cy="442808"/>
          </a:xfrm>
          <a:scene3d>
            <a:camera prst="orthographicFront"/>
            <a:lightRig rig="flat" dir="t"/>
          </a:scene3d>
        </p:grpSpPr>
        <p:sp>
          <p:nvSpPr>
            <p:cNvPr id="18" name="Rounded Rectangle 17"/>
            <p:cNvSpPr/>
            <p:nvPr/>
          </p:nvSpPr>
          <p:spPr>
            <a:xfrm>
              <a:off x="0" y="0"/>
              <a:ext cx="4381500" cy="38315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9" name="Rounded Rectangle 4"/>
            <p:cNvSpPr/>
            <p:nvPr/>
          </p:nvSpPr>
          <p:spPr>
            <a:xfrm>
              <a:off x="18704" y="-59652"/>
              <a:ext cx="4344092" cy="4406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b="1" dirty="0">
                  <a:latin typeface="Cambria" pitchFamily="18" charset="0"/>
                  <a:ea typeface="Cambria" pitchFamily="18" charset="0"/>
                </a:rPr>
                <a:t>Co-Curricular Activities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210299" y="1465936"/>
            <a:ext cx="4383809" cy="3079431"/>
          </a:xfrm>
          <a:prstGeom prst="rect">
            <a:avLst/>
          </a:prstGeom>
          <a:ln w="15875"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113" tIns="22860" rIns="128016" bIns="22860" numCol="1" spcCol="1270" anchor="t" anchorCtr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  <a:latin typeface="Cambria"/>
                <a:ea typeface="Cambria"/>
              </a:rPr>
              <a:t>Professional skill development courses (by industry experts)</a:t>
            </a:r>
            <a:endParaRPr lang="en-IN" sz="1600" dirty="0">
              <a:solidFill>
                <a:srgbClr val="0000FF"/>
              </a:solidFill>
              <a:latin typeface="Cambria"/>
              <a:ea typeface="Cambria"/>
            </a:endParaRPr>
          </a:p>
          <a:p>
            <a:pPr marL="342900" lvl="1" indent="-342900" defTabSz="800100">
              <a:lnSpc>
                <a:spcPct val="90000"/>
              </a:lnSpc>
              <a:spcBef>
                <a:spcPts val="6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FF"/>
                </a:solidFill>
                <a:latin typeface="Cambria"/>
                <a:ea typeface="Cambria"/>
              </a:rPr>
              <a:t>MOOC Courses like NPTEL, Coursera, Saylor, EdX, </a:t>
            </a:r>
            <a:r>
              <a:rPr lang="en-US" sz="1600" dirty="0">
                <a:solidFill>
                  <a:srgbClr val="0000FF"/>
                </a:solidFill>
                <a:latin typeface="Cambria"/>
                <a:ea typeface="Cambria"/>
              </a:rPr>
              <a:t>IIT Bombay spoken Tutorial</a:t>
            </a:r>
            <a:r>
              <a:rPr lang="en-IN" sz="1600" dirty="0">
                <a:solidFill>
                  <a:srgbClr val="0000FF"/>
                </a:solidFill>
                <a:latin typeface="Cambria"/>
                <a:ea typeface="Cambria"/>
              </a:rPr>
              <a:t> etc</a:t>
            </a:r>
          </a:p>
          <a:p>
            <a:pPr marL="342900" lvl="1" indent="-342900" defTabSz="800100">
              <a:lnSpc>
                <a:spcPct val="90000"/>
              </a:lnSpc>
              <a:spcBef>
                <a:spcPts val="6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  <a:latin typeface="Cambria"/>
                <a:ea typeface="Cambria"/>
                <a:cs typeface="Times New Roman"/>
              </a:rPr>
              <a:t>Hands-On Workshops/Trainings</a:t>
            </a:r>
            <a:endParaRPr lang="en-IN" sz="1600" dirty="0">
              <a:solidFill>
                <a:srgbClr val="0000FF"/>
              </a:solidFill>
              <a:latin typeface="Cambria" pitchFamily="18" charset="0"/>
              <a:ea typeface="Cambria" pitchFamily="18" charset="0"/>
            </a:endParaRPr>
          </a:p>
          <a:p>
            <a:pPr marL="342900" lvl="1" indent="-342900" defTabSz="800100">
              <a:lnSpc>
                <a:spcPct val="90000"/>
              </a:lnSpc>
              <a:spcBef>
                <a:spcPts val="6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  <a:latin typeface="Cambria"/>
                <a:ea typeface="Cambria"/>
                <a:cs typeface="Times New Roman"/>
              </a:rPr>
              <a:t>Focus on Industry Internships</a:t>
            </a:r>
            <a:endParaRPr lang="en-IN" sz="1600" dirty="0">
              <a:solidFill>
                <a:srgbClr val="0000FF"/>
              </a:solidFill>
              <a:latin typeface="Cambria"/>
              <a:ea typeface="Cambria"/>
              <a:cs typeface="Times New Roman"/>
            </a:endParaRPr>
          </a:p>
          <a:p>
            <a:pPr marL="342900" lvl="1" indent="-342900" defTabSz="800100">
              <a:lnSpc>
                <a:spcPct val="90000"/>
              </a:lnSpc>
              <a:spcBef>
                <a:spcPts val="6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Industry Expert Lectures</a:t>
            </a:r>
            <a:endParaRPr lang="en-IN" sz="1600" dirty="0">
              <a:solidFill>
                <a:srgbClr val="0000FF"/>
              </a:solidFill>
              <a:latin typeface="Cambria" pitchFamily="18" charset="0"/>
              <a:ea typeface="Cambria" pitchFamily="18" charset="0"/>
            </a:endParaRPr>
          </a:p>
          <a:p>
            <a:pPr marL="342900" lvl="1" indent="-342900" defTabSz="800100">
              <a:lnSpc>
                <a:spcPct val="90000"/>
              </a:lnSpc>
              <a:spcBef>
                <a:spcPts val="6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Alumni Lecture Series, Seminars, , </a:t>
            </a:r>
            <a:r>
              <a:rPr lang="en-US" sz="1600" dirty="0" err="1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Tedx</a:t>
            </a:r>
            <a:r>
              <a:rPr lang="en-US" sz="1600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 Talks</a:t>
            </a:r>
          </a:p>
          <a:p>
            <a:pPr marL="342900" lvl="1" indent="-342900" defTabSz="800100">
              <a:lnSpc>
                <a:spcPct val="90000"/>
              </a:lnSpc>
              <a:spcBef>
                <a:spcPts val="6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Industrial Visits</a:t>
            </a:r>
            <a:endParaRPr lang="en-US" dirty="0">
              <a:solidFill>
                <a:srgbClr val="0000FF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19800" y="4419600"/>
            <a:ext cx="4381500" cy="171551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Rectangle 28"/>
          <p:cNvSpPr/>
          <p:nvPr/>
        </p:nvSpPr>
        <p:spPr>
          <a:xfrm>
            <a:off x="616527" y="4734657"/>
            <a:ext cx="10806545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Indo-French Centre of Excellence in Electricity, Automation and Energy (IFCEEAE)  - “MoU” with French Ministry of National Education and Schneider Electric India </a:t>
            </a:r>
            <a:r>
              <a:rPr lang="en-IN" sz="2000" b="1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Pvt.</a:t>
            </a:r>
            <a:r>
              <a:rPr lang="en-IN" sz="20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Ltd.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90700" y="5870567"/>
            <a:ext cx="8763000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STUDENT EXCHANGE PROGRAMS in France Universities through MoU</a:t>
            </a:r>
          </a:p>
        </p:txBody>
      </p:sp>
      <p:pic>
        <p:nvPicPr>
          <p:cNvPr id="21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BA904353-A02B-4F8D-8ACD-2F610BEE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1">
            <a:extLst>
              <a:ext uri="{FF2B5EF4-FFF2-40B4-BE49-F238E27FC236}">
                <a16:creationId xmlns:a16="http://schemas.microsoft.com/office/drawing/2014/main" id="{BCA51504-083C-455A-A6CF-F8383115B2A2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2581249" y="134293"/>
            <a:ext cx="8535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mb"/>
              </a:rPr>
              <a:t>BEST PRACTICES IN EEE</a:t>
            </a:r>
            <a:endParaRPr lang="en-IN" sz="2400" b="1" dirty="0">
              <a:solidFill>
                <a:srgbClr val="FF0000"/>
              </a:solidFill>
              <a:latin typeface="camb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24B5-AEBE-4156-907E-6DE1A7D57D4C}" type="datetime1">
              <a:rPr lang="en-US" smtClean="0"/>
              <a:t>1/12/2026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EEE,NHCE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71751" y="5612029"/>
            <a:ext cx="3018408" cy="744322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rgbClr val="0000FF"/>
                </a:solidFill>
              </a:rPr>
              <a:t>“A holistic, outcome-driven, industry-aligned and socially responsible EEE ecosystem at NHCE.”</a:t>
            </a:r>
            <a:endParaRPr lang="en-US" i="1" dirty="0">
              <a:solidFill>
                <a:srgbClr val="0000FF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F353513-ED24-4BCD-967E-77978A1DB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027361"/>
              </p:ext>
            </p:extLst>
          </p:nvPr>
        </p:nvGraphicFramePr>
        <p:xfrm>
          <a:off x="301841" y="398727"/>
          <a:ext cx="11691891" cy="6042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9D07CB63-CE31-417A-A268-E9F8DE7EE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1">
            <a:extLst>
              <a:ext uri="{FF2B5EF4-FFF2-40B4-BE49-F238E27FC236}">
                <a16:creationId xmlns:a16="http://schemas.microsoft.com/office/drawing/2014/main" id="{5906FEEA-06CD-499B-B4BD-8A778E04F39B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309760958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0CB8D-580B-4339-8807-1F1A12DA679E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8</a:t>
            </a:fld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40AB7-82F9-4156-82B6-2D4656E9B829}"/>
              </a:ext>
            </a:extLst>
          </p:cNvPr>
          <p:cNvSpPr/>
          <p:nvPr/>
        </p:nvSpPr>
        <p:spPr>
          <a:xfrm>
            <a:off x="2032000" y="95775"/>
            <a:ext cx="8140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sz="2400" b="1" dirty="0">
                <a:solidFill>
                  <a:srgbClr val="FF0000"/>
                </a:solidFill>
              </a:rPr>
              <a:t>Innovative Student Centric Activities in Teaching and Learning</a:t>
            </a:r>
            <a:endParaRPr lang="en-US" sz="24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5B1E983-195B-413F-AFC2-AEC0A9660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9292592"/>
              </p:ext>
            </p:extLst>
          </p:nvPr>
        </p:nvGraphicFramePr>
        <p:xfrm>
          <a:off x="-282390" y="652657"/>
          <a:ext cx="12265025" cy="652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1">
            <a:extLst>
              <a:ext uri="{FF2B5EF4-FFF2-40B4-BE49-F238E27FC236}">
                <a16:creationId xmlns:a16="http://schemas.microsoft.com/office/drawing/2014/main" id="{BAD02F95-40DD-4AF8-8FAE-9A00433008AB}"/>
              </a:ext>
            </a:extLst>
          </p:cNvPr>
          <p:cNvSpPr txBox="1">
            <a:spLocks/>
          </p:cNvSpPr>
          <p:nvPr/>
        </p:nvSpPr>
        <p:spPr>
          <a:xfrm>
            <a:off x="10496993" y="130055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  <p:pic>
        <p:nvPicPr>
          <p:cNvPr id="10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D183EF5B-904F-458F-B19C-1C83D576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41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3B7F-8160-46EA-8A16-9236DEE9231F}" type="datetime1">
              <a:rPr lang="en-US" smtClean="0"/>
              <a:t>1/12/2026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EEE,NHCE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7165-3805-4A6A-803D-87374EB6FE1C}" type="slidenum">
              <a:rPr lang="en-IN" smtClean="0"/>
              <a:t>9</a:t>
            </a:fld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40AB7-82F9-4156-82B6-2D4656E9B829}"/>
              </a:ext>
            </a:extLst>
          </p:cNvPr>
          <p:cNvSpPr/>
          <p:nvPr/>
        </p:nvSpPr>
        <p:spPr>
          <a:xfrm>
            <a:off x="1877760" y="136524"/>
            <a:ext cx="7981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sz="2400" b="1" dirty="0">
                <a:solidFill>
                  <a:srgbClr val="FF0000"/>
                </a:solidFill>
              </a:rPr>
              <a:t>Innovative Student Centric Activities in Teaching and Learning</a:t>
            </a:r>
            <a:endParaRPr lang="en-US" sz="24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5B1E983-195B-413F-AFC2-AEC0A9660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641848"/>
              </p:ext>
            </p:extLst>
          </p:nvPr>
        </p:nvGraphicFramePr>
        <p:xfrm>
          <a:off x="-282390" y="786219"/>
          <a:ext cx="12265025" cy="652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4" descr="Silver Jubilee Year Celebrations Silver Horizons: 25 Years ...">
            <a:extLst>
              <a:ext uri="{FF2B5EF4-FFF2-40B4-BE49-F238E27FC236}">
                <a16:creationId xmlns:a16="http://schemas.microsoft.com/office/drawing/2014/main" id="{3E0D18C2-B805-476D-8015-5A02DFBF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60"/>
            <a:ext cx="1877760" cy="6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1">
            <a:extLst>
              <a:ext uri="{FF2B5EF4-FFF2-40B4-BE49-F238E27FC236}">
                <a16:creationId xmlns:a16="http://schemas.microsoft.com/office/drawing/2014/main" id="{72C6F016-9FB1-4127-AD10-BCDB5105C7E8}"/>
              </a:ext>
            </a:extLst>
          </p:cNvPr>
          <p:cNvSpPr txBox="1">
            <a:spLocks/>
          </p:cNvSpPr>
          <p:nvPr/>
        </p:nvSpPr>
        <p:spPr>
          <a:xfrm>
            <a:off x="9938328" y="58124"/>
            <a:ext cx="2170814" cy="42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B.E- EEE</a:t>
            </a:r>
          </a:p>
        </p:txBody>
      </p:sp>
    </p:spTree>
    <p:extLst>
      <p:ext uri="{BB962C8B-B14F-4D97-AF65-F5344CB8AC3E}">
        <p14:creationId xmlns:p14="http://schemas.microsoft.com/office/powerpoint/2010/main" val="3914549245"/>
      </p:ext>
    </p:extLst>
  </p:cSld>
  <p:clrMapOvr>
    <a:masterClrMapping/>
  </p:clrMapOvr>
</p:sld>
</file>

<file path=ppt/theme/theme1.xml><?xml version="1.0" encoding="utf-8"?>
<a:theme xmlns:a="http://schemas.openxmlformats.org/drawingml/2006/main" name="EE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1075</TotalTime>
  <Words>2937</Words>
  <Application>Microsoft Office PowerPoint</Application>
  <PresentationFormat>Widescreen</PresentationFormat>
  <Paragraphs>754</Paragraphs>
  <Slides>42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EEE</vt:lpstr>
      <vt:lpstr>Office Theme</vt:lpstr>
      <vt:lpstr>PowerPoint Presentation</vt:lpstr>
      <vt:lpstr>HEAD OF THE DEPARTMENT</vt:lpstr>
      <vt:lpstr>PROGRAMS OFFERED</vt:lpstr>
      <vt:lpstr>PROPOSED COURSE WISE CREDIT DISTRIBUTION</vt:lpstr>
      <vt:lpstr>CURRICULUM BREAKUP</vt:lpstr>
      <vt:lpstr>STRENGTHS OF THE DEPARTMENT</vt:lpstr>
      <vt:lpstr>BEST PRACTICES IN EEE</vt:lpstr>
      <vt:lpstr>PowerPoint Presentation</vt:lpstr>
      <vt:lpstr>PowerPoint Presentation</vt:lpstr>
      <vt:lpstr>PowerPoint Presentation</vt:lpstr>
      <vt:lpstr>CENTRE OF EXCELLENCE AND MOUs</vt:lpstr>
      <vt:lpstr>PowerPoint Presentation</vt:lpstr>
      <vt:lpstr>PowerPoint Presentation</vt:lpstr>
      <vt:lpstr>DEPARTMENT  LABORATORIES</vt:lpstr>
      <vt:lpstr>DEPARTMENT  LABORATORIES</vt:lpstr>
      <vt:lpstr>PowerPoint Presentation</vt:lpstr>
      <vt:lpstr>PowerPoint Presentation</vt:lpstr>
      <vt:lpstr>DEPARTMENT ACHIEVEMENTS / RECOGNITIONS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PLACEMENT &amp;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CO- CURRICULAR ACTIVITIES</vt:lpstr>
      <vt:lpstr>CO- CURRICULAR ACTIVITIES</vt:lpstr>
      <vt:lpstr>PowerPoint Presentation</vt:lpstr>
      <vt:lpstr>PowerPoint Presentation</vt:lpstr>
      <vt:lpstr>EXTENSION ACTIVITIES</vt:lpstr>
      <vt:lpstr>EXTENSION ACTIVITIES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Acc</dc:creator>
  <cp:lastModifiedBy>Dr. S.Sujitha</cp:lastModifiedBy>
  <cp:revision>181</cp:revision>
  <dcterms:created xsi:type="dcterms:W3CDTF">2019-01-08T07:15:05Z</dcterms:created>
  <dcterms:modified xsi:type="dcterms:W3CDTF">2026-01-13T08:00:21Z</dcterms:modified>
</cp:coreProperties>
</file>